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media/image57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2" r:id="rId3"/>
  </p:sldMasterIdLst>
  <p:sldIdLst>
    <p:sldId id="256" r:id="rId4"/>
    <p:sldId id="264" r:id="rId5"/>
    <p:sldId id="257" r:id="rId6"/>
    <p:sldId id="268" r:id="rId7"/>
    <p:sldId id="261" r:id="rId8"/>
    <p:sldId id="272" r:id="rId9"/>
    <p:sldId id="284" r:id="rId10"/>
    <p:sldId id="283" r:id="rId11"/>
    <p:sldId id="266" r:id="rId12"/>
    <p:sldId id="265" r:id="rId13"/>
    <p:sldId id="281" r:id="rId14"/>
    <p:sldId id="279" r:id="rId15"/>
    <p:sldId id="269" r:id="rId16"/>
  </p:sldIdLst>
  <p:sldSz cx="7254875" cy="1038542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F2C"/>
    <a:srgbClr val="3D853F"/>
    <a:srgbClr val="339966"/>
    <a:srgbClr val="009900"/>
    <a:srgbClr val="0080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BDBCF-437E-4CDE-AD09-8178BB8AD5C8}" v="8" dt="2024-05-11T09:31:26.8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116" y="1699653"/>
            <a:ext cx="6166644" cy="3615666"/>
          </a:xfrm>
        </p:spPr>
        <p:txBody>
          <a:bodyPr anchor="b"/>
          <a:lstStyle>
            <a:lvl1pPr algn="ctr">
              <a:defRPr sz="47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860" y="5454753"/>
            <a:ext cx="5441156" cy="2507406"/>
          </a:xfrm>
        </p:spPr>
        <p:txBody>
          <a:bodyPr/>
          <a:lstStyle>
            <a:lvl1pPr marL="0" indent="0" algn="ctr">
              <a:buNone/>
              <a:defRPr sz="1904"/>
            </a:lvl1pPr>
            <a:lvl2pPr marL="362742" indent="0" algn="ctr">
              <a:buNone/>
              <a:defRPr sz="1587"/>
            </a:lvl2pPr>
            <a:lvl3pPr marL="725485" indent="0" algn="ctr">
              <a:buNone/>
              <a:defRPr sz="1428"/>
            </a:lvl3pPr>
            <a:lvl4pPr marL="1088227" indent="0" algn="ctr">
              <a:buNone/>
              <a:defRPr sz="1269"/>
            </a:lvl4pPr>
            <a:lvl5pPr marL="1450970" indent="0" algn="ctr">
              <a:buNone/>
              <a:defRPr sz="1269"/>
            </a:lvl5pPr>
            <a:lvl6pPr marL="1813712" indent="0" algn="ctr">
              <a:buNone/>
              <a:defRPr sz="1269"/>
            </a:lvl6pPr>
            <a:lvl7pPr marL="2176455" indent="0" algn="ctr">
              <a:buNone/>
              <a:defRPr sz="1269"/>
            </a:lvl7pPr>
            <a:lvl8pPr marL="2539197" indent="0" algn="ctr">
              <a:buNone/>
              <a:defRPr sz="1269"/>
            </a:lvl8pPr>
            <a:lvl9pPr marL="2901940" indent="0" algn="ctr">
              <a:buNone/>
              <a:defRPr sz="1269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160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02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91771" y="552928"/>
            <a:ext cx="1564332" cy="880116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8773" y="552928"/>
            <a:ext cx="4602311" cy="880116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02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4572" y="3219482"/>
            <a:ext cx="617182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89146" y="5815838"/>
            <a:ext cx="50826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91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1342" y="4078361"/>
            <a:ext cx="1298285" cy="590931"/>
          </a:xfrm>
        </p:spPr>
        <p:txBody>
          <a:bodyPr lIns="0" tIns="0" rIns="0" bIns="0"/>
          <a:lstStyle>
            <a:lvl1pPr>
              <a:defRPr sz="3840" b="0" i="0">
                <a:solidFill>
                  <a:srgbClr val="6E9C8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17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1342" y="4078361"/>
            <a:ext cx="1298285" cy="590931"/>
          </a:xfrm>
        </p:spPr>
        <p:txBody>
          <a:bodyPr lIns="0" tIns="0" rIns="0" bIns="0"/>
          <a:lstStyle>
            <a:lvl1pPr>
              <a:defRPr sz="3840" b="0" i="0">
                <a:solidFill>
                  <a:srgbClr val="6E9C8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3049" y="2388648"/>
            <a:ext cx="3158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739400" y="2388648"/>
            <a:ext cx="3158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0917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1342" y="4078361"/>
            <a:ext cx="1298285" cy="590931"/>
          </a:xfrm>
        </p:spPr>
        <p:txBody>
          <a:bodyPr lIns="0" tIns="0" rIns="0" bIns="0"/>
          <a:lstStyle>
            <a:lvl1pPr>
              <a:defRPr sz="3840" b="0" i="0">
                <a:solidFill>
                  <a:srgbClr val="6E9C8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242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38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9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19" b="0" i="0">
                <a:solidFill>
                  <a:srgbClr val="6E9C87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4067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76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94" y="2589147"/>
            <a:ext cx="6257330" cy="4320048"/>
          </a:xfrm>
        </p:spPr>
        <p:txBody>
          <a:bodyPr anchor="b"/>
          <a:lstStyle>
            <a:lvl1pPr>
              <a:defRPr sz="47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94" y="6950064"/>
            <a:ext cx="6257330" cy="2271811"/>
          </a:xfrm>
        </p:spPr>
        <p:txBody>
          <a:bodyPr/>
          <a:lstStyle>
            <a:lvl1pPr marL="0" indent="0">
              <a:buNone/>
              <a:defRPr sz="1904">
                <a:solidFill>
                  <a:schemeClr val="tx1">
                    <a:tint val="82000"/>
                  </a:schemeClr>
                </a:solidFill>
              </a:defRPr>
            </a:lvl1pPr>
            <a:lvl2pPr marL="362742" indent="0">
              <a:buNone/>
              <a:defRPr sz="1587">
                <a:solidFill>
                  <a:schemeClr val="tx1">
                    <a:tint val="82000"/>
                  </a:schemeClr>
                </a:solidFill>
              </a:defRPr>
            </a:lvl2pPr>
            <a:lvl3pPr marL="725485" indent="0">
              <a:buNone/>
              <a:defRPr sz="1428">
                <a:solidFill>
                  <a:schemeClr val="tx1">
                    <a:tint val="82000"/>
                  </a:schemeClr>
                </a:solidFill>
              </a:defRPr>
            </a:lvl3pPr>
            <a:lvl4pPr marL="1088227" indent="0">
              <a:buNone/>
              <a:defRPr sz="1269">
                <a:solidFill>
                  <a:schemeClr val="tx1">
                    <a:tint val="82000"/>
                  </a:schemeClr>
                </a:solidFill>
              </a:defRPr>
            </a:lvl4pPr>
            <a:lvl5pPr marL="1450970" indent="0">
              <a:buNone/>
              <a:defRPr sz="1269">
                <a:solidFill>
                  <a:schemeClr val="tx1">
                    <a:tint val="82000"/>
                  </a:schemeClr>
                </a:solidFill>
              </a:defRPr>
            </a:lvl5pPr>
            <a:lvl6pPr marL="1813712" indent="0">
              <a:buNone/>
              <a:defRPr sz="1269">
                <a:solidFill>
                  <a:schemeClr val="tx1">
                    <a:tint val="82000"/>
                  </a:schemeClr>
                </a:solidFill>
              </a:defRPr>
            </a:lvl6pPr>
            <a:lvl7pPr marL="2176455" indent="0">
              <a:buNone/>
              <a:defRPr sz="1269">
                <a:solidFill>
                  <a:schemeClr val="tx1">
                    <a:tint val="82000"/>
                  </a:schemeClr>
                </a:solidFill>
              </a:defRPr>
            </a:lvl7pPr>
            <a:lvl8pPr marL="2539197" indent="0">
              <a:buNone/>
              <a:defRPr sz="1269">
                <a:solidFill>
                  <a:schemeClr val="tx1">
                    <a:tint val="82000"/>
                  </a:schemeClr>
                </a:solidFill>
              </a:defRPr>
            </a:lvl8pPr>
            <a:lvl9pPr marL="2901940" indent="0">
              <a:buNone/>
              <a:defRPr sz="126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957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773" y="2764638"/>
            <a:ext cx="3083322" cy="6589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2780" y="2764638"/>
            <a:ext cx="3083322" cy="65894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4962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7" y="552930"/>
            <a:ext cx="6257330" cy="200736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718" y="2545872"/>
            <a:ext cx="3069152" cy="1247693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18" y="3793565"/>
            <a:ext cx="3069152" cy="55797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2781" y="2545872"/>
            <a:ext cx="3084267" cy="1247693"/>
          </a:xfrm>
        </p:spPr>
        <p:txBody>
          <a:bodyPr anchor="b"/>
          <a:lstStyle>
            <a:lvl1pPr marL="0" indent="0">
              <a:buNone/>
              <a:defRPr sz="1904" b="1"/>
            </a:lvl1pPr>
            <a:lvl2pPr marL="362742" indent="0">
              <a:buNone/>
              <a:defRPr sz="1587" b="1"/>
            </a:lvl2pPr>
            <a:lvl3pPr marL="725485" indent="0">
              <a:buNone/>
              <a:defRPr sz="1428" b="1"/>
            </a:lvl3pPr>
            <a:lvl4pPr marL="1088227" indent="0">
              <a:buNone/>
              <a:defRPr sz="1269" b="1"/>
            </a:lvl4pPr>
            <a:lvl5pPr marL="1450970" indent="0">
              <a:buNone/>
              <a:defRPr sz="1269" b="1"/>
            </a:lvl5pPr>
            <a:lvl6pPr marL="1813712" indent="0">
              <a:buNone/>
              <a:defRPr sz="1269" b="1"/>
            </a:lvl6pPr>
            <a:lvl7pPr marL="2176455" indent="0">
              <a:buNone/>
              <a:defRPr sz="1269" b="1"/>
            </a:lvl7pPr>
            <a:lvl8pPr marL="2539197" indent="0">
              <a:buNone/>
              <a:defRPr sz="1269" b="1"/>
            </a:lvl8pPr>
            <a:lvl9pPr marL="2901940" indent="0">
              <a:buNone/>
              <a:defRPr sz="1269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72781" y="3793565"/>
            <a:ext cx="3084267" cy="557976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32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93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531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362"/>
            <a:ext cx="2339886" cy="2423266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4267" y="1495311"/>
            <a:ext cx="3672780" cy="7380383"/>
          </a:xfrm>
        </p:spPr>
        <p:txBody>
          <a:bodyPr/>
          <a:lstStyle>
            <a:lvl1pPr>
              <a:defRPr sz="2539"/>
            </a:lvl1pPr>
            <a:lvl2pPr>
              <a:defRPr sz="2222"/>
            </a:lvl2pPr>
            <a:lvl3pPr>
              <a:defRPr sz="1904"/>
            </a:lvl3pPr>
            <a:lvl4pPr>
              <a:defRPr sz="1587"/>
            </a:lvl4pPr>
            <a:lvl5pPr>
              <a:defRPr sz="1587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5628"/>
            <a:ext cx="2339886" cy="5772085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046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18" y="692362"/>
            <a:ext cx="2339886" cy="2423266"/>
          </a:xfrm>
        </p:spPr>
        <p:txBody>
          <a:bodyPr anchor="b"/>
          <a:lstStyle>
            <a:lvl1pPr>
              <a:defRPr sz="25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84267" y="1495311"/>
            <a:ext cx="3672780" cy="7380383"/>
          </a:xfrm>
        </p:spPr>
        <p:txBody>
          <a:bodyPr anchor="t"/>
          <a:lstStyle>
            <a:lvl1pPr marL="0" indent="0">
              <a:buNone/>
              <a:defRPr sz="2539"/>
            </a:lvl1pPr>
            <a:lvl2pPr marL="362742" indent="0">
              <a:buNone/>
              <a:defRPr sz="2222"/>
            </a:lvl2pPr>
            <a:lvl3pPr marL="725485" indent="0">
              <a:buNone/>
              <a:defRPr sz="1904"/>
            </a:lvl3pPr>
            <a:lvl4pPr marL="1088227" indent="0">
              <a:buNone/>
              <a:defRPr sz="1587"/>
            </a:lvl4pPr>
            <a:lvl5pPr marL="1450970" indent="0">
              <a:buNone/>
              <a:defRPr sz="1587"/>
            </a:lvl5pPr>
            <a:lvl6pPr marL="1813712" indent="0">
              <a:buNone/>
              <a:defRPr sz="1587"/>
            </a:lvl6pPr>
            <a:lvl7pPr marL="2176455" indent="0">
              <a:buNone/>
              <a:defRPr sz="1587"/>
            </a:lvl7pPr>
            <a:lvl8pPr marL="2539197" indent="0">
              <a:buNone/>
              <a:defRPr sz="1587"/>
            </a:lvl8pPr>
            <a:lvl9pPr marL="2901940" indent="0">
              <a:buNone/>
              <a:defRPr sz="1587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718" y="3115628"/>
            <a:ext cx="2339886" cy="5772085"/>
          </a:xfrm>
        </p:spPr>
        <p:txBody>
          <a:bodyPr/>
          <a:lstStyle>
            <a:lvl1pPr marL="0" indent="0">
              <a:buNone/>
              <a:defRPr sz="1269"/>
            </a:lvl1pPr>
            <a:lvl2pPr marL="362742" indent="0">
              <a:buNone/>
              <a:defRPr sz="1111"/>
            </a:lvl2pPr>
            <a:lvl3pPr marL="725485" indent="0">
              <a:buNone/>
              <a:defRPr sz="952"/>
            </a:lvl3pPr>
            <a:lvl4pPr marL="1088227" indent="0">
              <a:buNone/>
              <a:defRPr sz="793"/>
            </a:lvl4pPr>
            <a:lvl5pPr marL="1450970" indent="0">
              <a:buNone/>
              <a:defRPr sz="793"/>
            </a:lvl5pPr>
            <a:lvl6pPr marL="1813712" indent="0">
              <a:buNone/>
              <a:defRPr sz="793"/>
            </a:lvl6pPr>
            <a:lvl7pPr marL="2176455" indent="0">
              <a:buNone/>
              <a:defRPr sz="793"/>
            </a:lvl7pPr>
            <a:lvl8pPr marL="2539197" indent="0">
              <a:buNone/>
              <a:defRPr sz="793"/>
            </a:lvl8pPr>
            <a:lvl9pPr marL="2901940" indent="0">
              <a:buNone/>
              <a:defRPr sz="79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344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773" y="552930"/>
            <a:ext cx="6257330" cy="2007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773" y="2764638"/>
            <a:ext cx="6257330" cy="658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8773" y="9625753"/>
            <a:ext cx="1632347" cy="55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98AD9-32AA-4482-986B-103D7DD5AA0B}" type="datetimeFigureOut">
              <a:rPr lang="de-DE" smtClean="0"/>
              <a:t>26.03.2025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178" y="9625753"/>
            <a:ext cx="2448520" cy="55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3755" y="9625753"/>
            <a:ext cx="1632347" cy="552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7B770B-8E8F-402E-B4A0-4D408CECE21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345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25485" rtl="0" eaLnBrk="1" latinLnBrk="0" hangingPunct="1">
        <a:lnSpc>
          <a:spcPct val="90000"/>
        </a:lnSpc>
        <a:spcBef>
          <a:spcPct val="0"/>
        </a:spcBef>
        <a:buNone/>
        <a:defRPr sz="34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371" indent="-181371" algn="l" defTabSz="725485" rtl="0" eaLnBrk="1" latinLnBrk="0" hangingPunct="1">
        <a:lnSpc>
          <a:spcPct val="90000"/>
        </a:lnSpc>
        <a:spcBef>
          <a:spcPts val="793"/>
        </a:spcBef>
        <a:buFont typeface="Arial" panose="020B0604020202020204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1pPr>
      <a:lvl2pPr marL="54411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0685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6959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63234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995084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357826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720569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3083311" indent="-181371" algn="l" defTabSz="725485" rtl="0" eaLnBrk="1" latinLnBrk="0" hangingPunct="1">
        <a:lnSpc>
          <a:spcPct val="90000"/>
        </a:lnSpc>
        <a:spcBef>
          <a:spcPts val="397"/>
        </a:spcBef>
        <a:buFont typeface="Arial" panose="020B0604020202020204" pitchFamily="34" charset="0"/>
        <a:buChar char="•"/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742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485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227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097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3712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6455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197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1940" algn="l" defTabSz="725485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" name="bg object 17"/>
          <p:cNvSpPr/>
          <p:nvPr/>
        </p:nvSpPr>
        <p:spPr>
          <a:xfrm>
            <a:off x="0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" name="bg object 18"/>
          <p:cNvSpPr/>
          <p:nvPr/>
        </p:nvSpPr>
        <p:spPr>
          <a:xfrm>
            <a:off x="51844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" name="bg object 19"/>
          <p:cNvSpPr/>
          <p:nvPr/>
        </p:nvSpPr>
        <p:spPr>
          <a:xfrm>
            <a:off x="51844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" name="bg object 20"/>
          <p:cNvSpPr/>
          <p:nvPr/>
        </p:nvSpPr>
        <p:spPr>
          <a:xfrm>
            <a:off x="103688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" name="bg object 21"/>
          <p:cNvSpPr/>
          <p:nvPr/>
        </p:nvSpPr>
        <p:spPr>
          <a:xfrm>
            <a:off x="103688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" name="bg object 22"/>
          <p:cNvSpPr/>
          <p:nvPr/>
        </p:nvSpPr>
        <p:spPr>
          <a:xfrm>
            <a:off x="155532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" name="bg object 23"/>
          <p:cNvSpPr/>
          <p:nvPr/>
        </p:nvSpPr>
        <p:spPr>
          <a:xfrm>
            <a:off x="155532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" name="bg object 24"/>
          <p:cNvSpPr/>
          <p:nvPr/>
        </p:nvSpPr>
        <p:spPr>
          <a:xfrm>
            <a:off x="207378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" name="bg object 25"/>
          <p:cNvSpPr/>
          <p:nvPr/>
        </p:nvSpPr>
        <p:spPr>
          <a:xfrm>
            <a:off x="207378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" name="bg object 26"/>
          <p:cNvSpPr/>
          <p:nvPr/>
        </p:nvSpPr>
        <p:spPr>
          <a:xfrm>
            <a:off x="259221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" name="bg object 27"/>
          <p:cNvSpPr/>
          <p:nvPr/>
        </p:nvSpPr>
        <p:spPr>
          <a:xfrm>
            <a:off x="259221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" name="bg object 28"/>
          <p:cNvSpPr/>
          <p:nvPr/>
        </p:nvSpPr>
        <p:spPr>
          <a:xfrm>
            <a:off x="311066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" name="bg object 29"/>
          <p:cNvSpPr/>
          <p:nvPr/>
        </p:nvSpPr>
        <p:spPr>
          <a:xfrm>
            <a:off x="311066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" name="bg object 30"/>
          <p:cNvSpPr/>
          <p:nvPr/>
        </p:nvSpPr>
        <p:spPr>
          <a:xfrm>
            <a:off x="362912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" name="bg object 31"/>
          <p:cNvSpPr/>
          <p:nvPr/>
        </p:nvSpPr>
        <p:spPr>
          <a:xfrm>
            <a:off x="362912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" name="bg object 32"/>
          <p:cNvSpPr/>
          <p:nvPr/>
        </p:nvSpPr>
        <p:spPr>
          <a:xfrm>
            <a:off x="414755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3" name="bg object 33"/>
          <p:cNvSpPr/>
          <p:nvPr/>
        </p:nvSpPr>
        <p:spPr>
          <a:xfrm>
            <a:off x="414755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4" name="bg object 34"/>
          <p:cNvSpPr/>
          <p:nvPr/>
        </p:nvSpPr>
        <p:spPr>
          <a:xfrm>
            <a:off x="466600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5" name="bg object 35"/>
          <p:cNvSpPr/>
          <p:nvPr/>
        </p:nvSpPr>
        <p:spPr>
          <a:xfrm>
            <a:off x="466600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6" name="bg object 36"/>
          <p:cNvSpPr/>
          <p:nvPr/>
        </p:nvSpPr>
        <p:spPr>
          <a:xfrm>
            <a:off x="518445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7" name="bg object 37"/>
          <p:cNvSpPr/>
          <p:nvPr/>
        </p:nvSpPr>
        <p:spPr>
          <a:xfrm>
            <a:off x="518445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8" name="bg object 38"/>
          <p:cNvSpPr/>
          <p:nvPr/>
        </p:nvSpPr>
        <p:spPr>
          <a:xfrm>
            <a:off x="570289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9" name="bg object 39"/>
          <p:cNvSpPr/>
          <p:nvPr/>
        </p:nvSpPr>
        <p:spPr>
          <a:xfrm>
            <a:off x="570289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0" name="bg object 40"/>
          <p:cNvSpPr/>
          <p:nvPr/>
        </p:nvSpPr>
        <p:spPr>
          <a:xfrm>
            <a:off x="622133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1" name="bg object 41"/>
          <p:cNvSpPr/>
          <p:nvPr/>
        </p:nvSpPr>
        <p:spPr>
          <a:xfrm>
            <a:off x="622133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2" name="bg object 42"/>
          <p:cNvSpPr/>
          <p:nvPr/>
        </p:nvSpPr>
        <p:spPr>
          <a:xfrm>
            <a:off x="673979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3" name="bg object 43"/>
          <p:cNvSpPr/>
          <p:nvPr/>
        </p:nvSpPr>
        <p:spPr>
          <a:xfrm>
            <a:off x="673979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4" name="bg object 44"/>
          <p:cNvSpPr/>
          <p:nvPr/>
        </p:nvSpPr>
        <p:spPr>
          <a:xfrm>
            <a:off x="725823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5" name="bg object 45"/>
          <p:cNvSpPr/>
          <p:nvPr/>
        </p:nvSpPr>
        <p:spPr>
          <a:xfrm>
            <a:off x="725823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6" name="bg object 46"/>
          <p:cNvSpPr/>
          <p:nvPr/>
        </p:nvSpPr>
        <p:spPr>
          <a:xfrm>
            <a:off x="777667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7" name="bg object 47"/>
          <p:cNvSpPr/>
          <p:nvPr/>
        </p:nvSpPr>
        <p:spPr>
          <a:xfrm>
            <a:off x="777667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8" name="bg object 48"/>
          <p:cNvSpPr/>
          <p:nvPr/>
        </p:nvSpPr>
        <p:spPr>
          <a:xfrm>
            <a:off x="82951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9" name="bg object 49"/>
          <p:cNvSpPr/>
          <p:nvPr/>
        </p:nvSpPr>
        <p:spPr>
          <a:xfrm>
            <a:off x="82951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0" name="bg object 50"/>
          <p:cNvSpPr/>
          <p:nvPr/>
        </p:nvSpPr>
        <p:spPr>
          <a:xfrm>
            <a:off x="88135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1" name="bg object 51"/>
          <p:cNvSpPr/>
          <p:nvPr/>
        </p:nvSpPr>
        <p:spPr>
          <a:xfrm>
            <a:off x="88135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2" name="bg object 52"/>
          <p:cNvSpPr/>
          <p:nvPr/>
        </p:nvSpPr>
        <p:spPr>
          <a:xfrm>
            <a:off x="93320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3" name="bg object 53"/>
          <p:cNvSpPr/>
          <p:nvPr/>
        </p:nvSpPr>
        <p:spPr>
          <a:xfrm>
            <a:off x="93320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4" name="bg object 54"/>
          <p:cNvSpPr/>
          <p:nvPr/>
        </p:nvSpPr>
        <p:spPr>
          <a:xfrm>
            <a:off x="98504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5" name="bg object 55"/>
          <p:cNvSpPr/>
          <p:nvPr/>
        </p:nvSpPr>
        <p:spPr>
          <a:xfrm>
            <a:off x="98504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6" name="bg object 56"/>
          <p:cNvSpPr/>
          <p:nvPr/>
        </p:nvSpPr>
        <p:spPr>
          <a:xfrm>
            <a:off x="103689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7" name="bg object 57"/>
          <p:cNvSpPr/>
          <p:nvPr/>
        </p:nvSpPr>
        <p:spPr>
          <a:xfrm>
            <a:off x="103689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8" name="bg object 58"/>
          <p:cNvSpPr/>
          <p:nvPr/>
        </p:nvSpPr>
        <p:spPr>
          <a:xfrm>
            <a:off x="108873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9" name="bg object 59"/>
          <p:cNvSpPr/>
          <p:nvPr/>
        </p:nvSpPr>
        <p:spPr>
          <a:xfrm>
            <a:off x="108873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0" name="bg object 60"/>
          <p:cNvSpPr/>
          <p:nvPr/>
        </p:nvSpPr>
        <p:spPr>
          <a:xfrm>
            <a:off x="114057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1" name="bg object 61"/>
          <p:cNvSpPr/>
          <p:nvPr/>
        </p:nvSpPr>
        <p:spPr>
          <a:xfrm>
            <a:off x="114057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2" name="bg object 62"/>
          <p:cNvSpPr/>
          <p:nvPr/>
        </p:nvSpPr>
        <p:spPr>
          <a:xfrm>
            <a:off x="119242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3" name="bg object 63"/>
          <p:cNvSpPr/>
          <p:nvPr/>
        </p:nvSpPr>
        <p:spPr>
          <a:xfrm>
            <a:off x="119242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4" name="bg object 64"/>
          <p:cNvSpPr/>
          <p:nvPr/>
        </p:nvSpPr>
        <p:spPr>
          <a:xfrm>
            <a:off x="124426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5" name="bg object 65"/>
          <p:cNvSpPr/>
          <p:nvPr/>
        </p:nvSpPr>
        <p:spPr>
          <a:xfrm>
            <a:off x="124426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6" name="bg object 66"/>
          <p:cNvSpPr/>
          <p:nvPr/>
        </p:nvSpPr>
        <p:spPr>
          <a:xfrm>
            <a:off x="129611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7" name="bg object 67"/>
          <p:cNvSpPr/>
          <p:nvPr/>
        </p:nvSpPr>
        <p:spPr>
          <a:xfrm>
            <a:off x="129611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8" name="bg object 68"/>
          <p:cNvSpPr/>
          <p:nvPr/>
        </p:nvSpPr>
        <p:spPr>
          <a:xfrm>
            <a:off x="134795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9" name="bg object 69"/>
          <p:cNvSpPr/>
          <p:nvPr/>
        </p:nvSpPr>
        <p:spPr>
          <a:xfrm>
            <a:off x="134795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0" name="bg object 70"/>
          <p:cNvSpPr/>
          <p:nvPr/>
        </p:nvSpPr>
        <p:spPr>
          <a:xfrm>
            <a:off x="139980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1" name="bg object 71"/>
          <p:cNvSpPr/>
          <p:nvPr/>
        </p:nvSpPr>
        <p:spPr>
          <a:xfrm>
            <a:off x="139980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2" name="bg object 72"/>
          <p:cNvSpPr/>
          <p:nvPr/>
        </p:nvSpPr>
        <p:spPr>
          <a:xfrm>
            <a:off x="145164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3" name="bg object 73"/>
          <p:cNvSpPr/>
          <p:nvPr/>
        </p:nvSpPr>
        <p:spPr>
          <a:xfrm>
            <a:off x="145164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4" name="bg object 74"/>
          <p:cNvSpPr/>
          <p:nvPr/>
        </p:nvSpPr>
        <p:spPr>
          <a:xfrm>
            <a:off x="150349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5" name="bg object 75"/>
          <p:cNvSpPr/>
          <p:nvPr/>
        </p:nvSpPr>
        <p:spPr>
          <a:xfrm>
            <a:off x="150349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6" name="bg object 76"/>
          <p:cNvSpPr/>
          <p:nvPr/>
        </p:nvSpPr>
        <p:spPr>
          <a:xfrm>
            <a:off x="155533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7" name="bg object 77"/>
          <p:cNvSpPr/>
          <p:nvPr/>
        </p:nvSpPr>
        <p:spPr>
          <a:xfrm>
            <a:off x="155533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8" name="bg object 78"/>
          <p:cNvSpPr/>
          <p:nvPr/>
        </p:nvSpPr>
        <p:spPr>
          <a:xfrm>
            <a:off x="160717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9" name="bg object 79"/>
          <p:cNvSpPr/>
          <p:nvPr/>
        </p:nvSpPr>
        <p:spPr>
          <a:xfrm>
            <a:off x="160717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0" name="bg object 80"/>
          <p:cNvSpPr/>
          <p:nvPr/>
        </p:nvSpPr>
        <p:spPr>
          <a:xfrm>
            <a:off x="165902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1" name="bg object 81"/>
          <p:cNvSpPr/>
          <p:nvPr/>
        </p:nvSpPr>
        <p:spPr>
          <a:xfrm>
            <a:off x="165902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2" name="bg object 82"/>
          <p:cNvSpPr/>
          <p:nvPr/>
        </p:nvSpPr>
        <p:spPr>
          <a:xfrm>
            <a:off x="171087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3" name="bg object 83"/>
          <p:cNvSpPr/>
          <p:nvPr/>
        </p:nvSpPr>
        <p:spPr>
          <a:xfrm>
            <a:off x="171087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4" name="bg object 84"/>
          <p:cNvSpPr/>
          <p:nvPr/>
        </p:nvSpPr>
        <p:spPr>
          <a:xfrm>
            <a:off x="176271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5" name="bg object 85"/>
          <p:cNvSpPr/>
          <p:nvPr/>
        </p:nvSpPr>
        <p:spPr>
          <a:xfrm>
            <a:off x="176271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6" name="bg object 86"/>
          <p:cNvSpPr/>
          <p:nvPr/>
        </p:nvSpPr>
        <p:spPr>
          <a:xfrm>
            <a:off x="181455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7" name="bg object 87"/>
          <p:cNvSpPr/>
          <p:nvPr/>
        </p:nvSpPr>
        <p:spPr>
          <a:xfrm>
            <a:off x="181455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8" name="bg object 88"/>
          <p:cNvSpPr/>
          <p:nvPr/>
        </p:nvSpPr>
        <p:spPr>
          <a:xfrm>
            <a:off x="186640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9" name="bg object 89"/>
          <p:cNvSpPr/>
          <p:nvPr/>
        </p:nvSpPr>
        <p:spPr>
          <a:xfrm>
            <a:off x="186640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0" name="bg object 90"/>
          <p:cNvSpPr/>
          <p:nvPr/>
        </p:nvSpPr>
        <p:spPr>
          <a:xfrm>
            <a:off x="191824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1" name="bg object 91"/>
          <p:cNvSpPr/>
          <p:nvPr/>
        </p:nvSpPr>
        <p:spPr>
          <a:xfrm>
            <a:off x="191824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2" name="bg object 92"/>
          <p:cNvSpPr/>
          <p:nvPr/>
        </p:nvSpPr>
        <p:spPr>
          <a:xfrm>
            <a:off x="197009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3" name="bg object 93"/>
          <p:cNvSpPr/>
          <p:nvPr/>
        </p:nvSpPr>
        <p:spPr>
          <a:xfrm>
            <a:off x="197009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4" name="bg object 94"/>
          <p:cNvSpPr/>
          <p:nvPr/>
        </p:nvSpPr>
        <p:spPr>
          <a:xfrm>
            <a:off x="202193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5" name="bg object 95"/>
          <p:cNvSpPr/>
          <p:nvPr/>
        </p:nvSpPr>
        <p:spPr>
          <a:xfrm>
            <a:off x="202193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6" name="bg object 96"/>
          <p:cNvSpPr/>
          <p:nvPr/>
        </p:nvSpPr>
        <p:spPr>
          <a:xfrm>
            <a:off x="207378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7" name="bg object 97"/>
          <p:cNvSpPr/>
          <p:nvPr/>
        </p:nvSpPr>
        <p:spPr>
          <a:xfrm>
            <a:off x="207378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8" name="bg object 98"/>
          <p:cNvSpPr/>
          <p:nvPr/>
        </p:nvSpPr>
        <p:spPr>
          <a:xfrm>
            <a:off x="212562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9" name="bg object 99"/>
          <p:cNvSpPr/>
          <p:nvPr/>
        </p:nvSpPr>
        <p:spPr>
          <a:xfrm>
            <a:off x="212562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0" name="bg object 100"/>
          <p:cNvSpPr/>
          <p:nvPr/>
        </p:nvSpPr>
        <p:spPr>
          <a:xfrm>
            <a:off x="217747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1" name="bg object 101"/>
          <p:cNvSpPr/>
          <p:nvPr/>
        </p:nvSpPr>
        <p:spPr>
          <a:xfrm>
            <a:off x="217747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2" name="bg object 102"/>
          <p:cNvSpPr/>
          <p:nvPr/>
        </p:nvSpPr>
        <p:spPr>
          <a:xfrm>
            <a:off x="222931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3" name="bg object 103"/>
          <p:cNvSpPr/>
          <p:nvPr/>
        </p:nvSpPr>
        <p:spPr>
          <a:xfrm>
            <a:off x="222931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4" name="bg object 104"/>
          <p:cNvSpPr/>
          <p:nvPr/>
        </p:nvSpPr>
        <p:spPr>
          <a:xfrm>
            <a:off x="228115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5" name="bg object 105"/>
          <p:cNvSpPr/>
          <p:nvPr/>
        </p:nvSpPr>
        <p:spPr>
          <a:xfrm>
            <a:off x="228115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6" name="bg object 106"/>
          <p:cNvSpPr/>
          <p:nvPr/>
        </p:nvSpPr>
        <p:spPr>
          <a:xfrm>
            <a:off x="233300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7" name="bg object 107"/>
          <p:cNvSpPr/>
          <p:nvPr/>
        </p:nvSpPr>
        <p:spPr>
          <a:xfrm>
            <a:off x="233300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8" name="bg object 108"/>
          <p:cNvSpPr/>
          <p:nvPr/>
        </p:nvSpPr>
        <p:spPr>
          <a:xfrm>
            <a:off x="238484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9" name="bg object 109"/>
          <p:cNvSpPr/>
          <p:nvPr/>
        </p:nvSpPr>
        <p:spPr>
          <a:xfrm>
            <a:off x="238484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0" name="bg object 110"/>
          <p:cNvSpPr/>
          <p:nvPr/>
        </p:nvSpPr>
        <p:spPr>
          <a:xfrm>
            <a:off x="243669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1" name="bg object 111"/>
          <p:cNvSpPr/>
          <p:nvPr/>
        </p:nvSpPr>
        <p:spPr>
          <a:xfrm>
            <a:off x="243669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2" name="bg object 112"/>
          <p:cNvSpPr/>
          <p:nvPr/>
        </p:nvSpPr>
        <p:spPr>
          <a:xfrm>
            <a:off x="248853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3" name="bg object 113"/>
          <p:cNvSpPr/>
          <p:nvPr/>
        </p:nvSpPr>
        <p:spPr>
          <a:xfrm>
            <a:off x="248853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4" name="bg object 114"/>
          <p:cNvSpPr/>
          <p:nvPr/>
        </p:nvSpPr>
        <p:spPr>
          <a:xfrm>
            <a:off x="254038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5" name="bg object 115"/>
          <p:cNvSpPr/>
          <p:nvPr/>
        </p:nvSpPr>
        <p:spPr>
          <a:xfrm>
            <a:off x="254038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6" name="bg object 116"/>
          <p:cNvSpPr/>
          <p:nvPr/>
        </p:nvSpPr>
        <p:spPr>
          <a:xfrm>
            <a:off x="259222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7" name="bg object 117"/>
          <p:cNvSpPr/>
          <p:nvPr/>
        </p:nvSpPr>
        <p:spPr>
          <a:xfrm>
            <a:off x="259222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8" name="bg object 118"/>
          <p:cNvSpPr/>
          <p:nvPr/>
        </p:nvSpPr>
        <p:spPr>
          <a:xfrm>
            <a:off x="264407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9" name="bg object 119"/>
          <p:cNvSpPr/>
          <p:nvPr/>
        </p:nvSpPr>
        <p:spPr>
          <a:xfrm>
            <a:off x="264407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0" name="bg object 120"/>
          <p:cNvSpPr/>
          <p:nvPr/>
        </p:nvSpPr>
        <p:spPr>
          <a:xfrm>
            <a:off x="269591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1" name="bg object 121"/>
          <p:cNvSpPr/>
          <p:nvPr/>
        </p:nvSpPr>
        <p:spPr>
          <a:xfrm>
            <a:off x="269591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2" name="bg object 122"/>
          <p:cNvSpPr/>
          <p:nvPr/>
        </p:nvSpPr>
        <p:spPr>
          <a:xfrm>
            <a:off x="274775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3" name="bg object 123"/>
          <p:cNvSpPr/>
          <p:nvPr/>
        </p:nvSpPr>
        <p:spPr>
          <a:xfrm>
            <a:off x="274775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4" name="bg object 124"/>
          <p:cNvSpPr/>
          <p:nvPr/>
        </p:nvSpPr>
        <p:spPr>
          <a:xfrm>
            <a:off x="279960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5" name="bg object 125"/>
          <p:cNvSpPr/>
          <p:nvPr/>
        </p:nvSpPr>
        <p:spPr>
          <a:xfrm>
            <a:off x="279960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6" name="bg object 126"/>
          <p:cNvSpPr/>
          <p:nvPr/>
        </p:nvSpPr>
        <p:spPr>
          <a:xfrm>
            <a:off x="285144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7" name="bg object 127"/>
          <p:cNvSpPr/>
          <p:nvPr/>
        </p:nvSpPr>
        <p:spPr>
          <a:xfrm>
            <a:off x="285144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8" name="bg object 128"/>
          <p:cNvSpPr/>
          <p:nvPr/>
        </p:nvSpPr>
        <p:spPr>
          <a:xfrm>
            <a:off x="290329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9" name="bg object 129"/>
          <p:cNvSpPr/>
          <p:nvPr/>
        </p:nvSpPr>
        <p:spPr>
          <a:xfrm>
            <a:off x="290329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0" name="bg object 130"/>
          <p:cNvSpPr/>
          <p:nvPr/>
        </p:nvSpPr>
        <p:spPr>
          <a:xfrm>
            <a:off x="295513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1" name="bg object 131"/>
          <p:cNvSpPr/>
          <p:nvPr/>
        </p:nvSpPr>
        <p:spPr>
          <a:xfrm>
            <a:off x="295513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2" name="bg object 132"/>
          <p:cNvSpPr/>
          <p:nvPr/>
        </p:nvSpPr>
        <p:spPr>
          <a:xfrm>
            <a:off x="300698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3" name="bg object 133"/>
          <p:cNvSpPr/>
          <p:nvPr/>
        </p:nvSpPr>
        <p:spPr>
          <a:xfrm>
            <a:off x="300698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4" name="bg object 134"/>
          <p:cNvSpPr/>
          <p:nvPr/>
        </p:nvSpPr>
        <p:spPr>
          <a:xfrm>
            <a:off x="305882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5" name="bg object 135"/>
          <p:cNvSpPr/>
          <p:nvPr/>
        </p:nvSpPr>
        <p:spPr>
          <a:xfrm>
            <a:off x="305882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6" name="bg object 136"/>
          <p:cNvSpPr/>
          <p:nvPr/>
        </p:nvSpPr>
        <p:spPr>
          <a:xfrm>
            <a:off x="311067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7" name="bg object 137"/>
          <p:cNvSpPr/>
          <p:nvPr/>
        </p:nvSpPr>
        <p:spPr>
          <a:xfrm>
            <a:off x="311067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8" name="bg object 138"/>
          <p:cNvSpPr/>
          <p:nvPr/>
        </p:nvSpPr>
        <p:spPr>
          <a:xfrm>
            <a:off x="316251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9" name="bg object 139"/>
          <p:cNvSpPr/>
          <p:nvPr/>
        </p:nvSpPr>
        <p:spPr>
          <a:xfrm>
            <a:off x="316251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0" name="bg object 140"/>
          <p:cNvSpPr/>
          <p:nvPr/>
        </p:nvSpPr>
        <p:spPr>
          <a:xfrm>
            <a:off x="321436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1" name="bg object 141"/>
          <p:cNvSpPr/>
          <p:nvPr/>
        </p:nvSpPr>
        <p:spPr>
          <a:xfrm>
            <a:off x="321436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2" name="bg object 142"/>
          <p:cNvSpPr/>
          <p:nvPr/>
        </p:nvSpPr>
        <p:spPr>
          <a:xfrm>
            <a:off x="326620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3" name="bg object 143"/>
          <p:cNvSpPr/>
          <p:nvPr/>
        </p:nvSpPr>
        <p:spPr>
          <a:xfrm>
            <a:off x="326620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4" name="bg object 144"/>
          <p:cNvSpPr/>
          <p:nvPr/>
        </p:nvSpPr>
        <p:spPr>
          <a:xfrm>
            <a:off x="331805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5" name="bg object 145"/>
          <p:cNvSpPr/>
          <p:nvPr/>
        </p:nvSpPr>
        <p:spPr>
          <a:xfrm>
            <a:off x="331805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6" name="bg object 146"/>
          <p:cNvSpPr/>
          <p:nvPr/>
        </p:nvSpPr>
        <p:spPr>
          <a:xfrm>
            <a:off x="336989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7" name="bg object 147"/>
          <p:cNvSpPr/>
          <p:nvPr/>
        </p:nvSpPr>
        <p:spPr>
          <a:xfrm>
            <a:off x="336989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8" name="bg object 148"/>
          <p:cNvSpPr/>
          <p:nvPr/>
        </p:nvSpPr>
        <p:spPr>
          <a:xfrm>
            <a:off x="342173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9" name="bg object 149"/>
          <p:cNvSpPr/>
          <p:nvPr/>
        </p:nvSpPr>
        <p:spPr>
          <a:xfrm>
            <a:off x="342173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0" name="bg object 150"/>
          <p:cNvSpPr/>
          <p:nvPr/>
        </p:nvSpPr>
        <p:spPr>
          <a:xfrm>
            <a:off x="347358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1" name="bg object 151"/>
          <p:cNvSpPr/>
          <p:nvPr/>
        </p:nvSpPr>
        <p:spPr>
          <a:xfrm>
            <a:off x="347358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2" name="bg object 152"/>
          <p:cNvSpPr/>
          <p:nvPr/>
        </p:nvSpPr>
        <p:spPr>
          <a:xfrm>
            <a:off x="352542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3" name="bg object 153"/>
          <p:cNvSpPr/>
          <p:nvPr/>
        </p:nvSpPr>
        <p:spPr>
          <a:xfrm>
            <a:off x="352542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4" name="bg object 154"/>
          <p:cNvSpPr/>
          <p:nvPr/>
        </p:nvSpPr>
        <p:spPr>
          <a:xfrm>
            <a:off x="357727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5" name="bg object 155"/>
          <p:cNvSpPr/>
          <p:nvPr/>
        </p:nvSpPr>
        <p:spPr>
          <a:xfrm>
            <a:off x="357727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6" name="bg object 156"/>
          <p:cNvSpPr/>
          <p:nvPr/>
        </p:nvSpPr>
        <p:spPr>
          <a:xfrm>
            <a:off x="362911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7" name="bg object 157"/>
          <p:cNvSpPr/>
          <p:nvPr/>
        </p:nvSpPr>
        <p:spPr>
          <a:xfrm>
            <a:off x="362911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8" name="bg object 158"/>
          <p:cNvSpPr/>
          <p:nvPr/>
        </p:nvSpPr>
        <p:spPr>
          <a:xfrm>
            <a:off x="368096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9" name="bg object 159"/>
          <p:cNvSpPr/>
          <p:nvPr/>
        </p:nvSpPr>
        <p:spPr>
          <a:xfrm>
            <a:off x="368096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0" name="bg object 160"/>
          <p:cNvSpPr/>
          <p:nvPr/>
        </p:nvSpPr>
        <p:spPr>
          <a:xfrm>
            <a:off x="373280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1" name="bg object 161"/>
          <p:cNvSpPr/>
          <p:nvPr/>
        </p:nvSpPr>
        <p:spPr>
          <a:xfrm>
            <a:off x="373280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2" name="bg object 162"/>
          <p:cNvSpPr/>
          <p:nvPr/>
        </p:nvSpPr>
        <p:spPr>
          <a:xfrm>
            <a:off x="378465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3" name="bg object 163"/>
          <p:cNvSpPr/>
          <p:nvPr/>
        </p:nvSpPr>
        <p:spPr>
          <a:xfrm>
            <a:off x="378465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4" name="bg object 164"/>
          <p:cNvSpPr/>
          <p:nvPr/>
        </p:nvSpPr>
        <p:spPr>
          <a:xfrm>
            <a:off x="383649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5" name="bg object 165"/>
          <p:cNvSpPr/>
          <p:nvPr/>
        </p:nvSpPr>
        <p:spPr>
          <a:xfrm>
            <a:off x="383649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6" name="bg object 166"/>
          <p:cNvSpPr/>
          <p:nvPr/>
        </p:nvSpPr>
        <p:spPr>
          <a:xfrm>
            <a:off x="388833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7" name="bg object 167"/>
          <p:cNvSpPr/>
          <p:nvPr/>
        </p:nvSpPr>
        <p:spPr>
          <a:xfrm>
            <a:off x="388833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8" name="bg object 168"/>
          <p:cNvSpPr/>
          <p:nvPr/>
        </p:nvSpPr>
        <p:spPr>
          <a:xfrm>
            <a:off x="394018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9" name="bg object 169"/>
          <p:cNvSpPr/>
          <p:nvPr/>
        </p:nvSpPr>
        <p:spPr>
          <a:xfrm>
            <a:off x="394018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0" name="bg object 170"/>
          <p:cNvSpPr/>
          <p:nvPr/>
        </p:nvSpPr>
        <p:spPr>
          <a:xfrm>
            <a:off x="399202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1" name="bg object 171"/>
          <p:cNvSpPr/>
          <p:nvPr/>
        </p:nvSpPr>
        <p:spPr>
          <a:xfrm>
            <a:off x="399202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2" name="bg object 172"/>
          <p:cNvSpPr/>
          <p:nvPr/>
        </p:nvSpPr>
        <p:spPr>
          <a:xfrm>
            <a:off x="404387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3" name="bg object 173"/>
          <p:cNvSpPr/>
          <p:nvPr/>
        </p:nvSpPr>
        <p:spPr>
          <a:xfrm>
            <a:off x="404387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4" name="bg object 174"/>
          <p:cNvSpPr/>
          <p:nvPr/>
        </p:nvSpPr>
        <p:spPr>
          <a:xfrm>
            <a:off x="409571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5" name="bg object 175"/>
          <p:cNvSpPr/>
          <p:nvPr/>
        </p:nvSpPr>
        <p:spPr>
          <a:xfrm>
            <a:off x="409571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6" name="bg object 176"/>
          <p:cNvSpPr/>
          <p:nvPr/>
        </p:nvSpPr>
        <p:spPr>
          <a:xfrm>
            <a:off x="414756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7" name="bg object 177"/>
          <p:cNvSpPr/>
          <p:nvPr/>
        </p:nvSpPr>
        <p:spPr>
          <a:xfrm>
            <a:off x="414756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8" name="bg object 178"/>
          <p:cNvSpPr/>
          <p:nvPr/>
        </p:nvSpPr>
        <p:spPr>
          <a:xfrm>
            <a:off x="419940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9" name="bg object 179"/>
          <p:cNvSpPr/>
          <p:nvPr/>
        </p:nvSpPr>
        <p:spPr>
          <a:xfrm>
            <a:off x="419940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0" name="bg object 180"/>
          <p:cNvSpPr/>
          <p:nvPr/>
        </p:nvSpPr>
        <p:spPr>
          <a:xfrm>
            <a:off x="425125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1" name="bg object 181"/>
          <p:cNvSpPr/>
          <p:nvPr/>
        </p:nvSpPr>
        <p:spPr>
          <a:xfrm>
            <a:off x="425125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2" name="bg object 182"/>
          <p:cNvSpPr/>
          <p:nvPr/>
        </p:nvSpPr>
        <p:spPr>
          <a:xfrm>
            <a:off x="430309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3" name="bg object 183"/>
          <p:cNvSpPr/>
          <p:nvPr/>
        </p:nvSpPr>
        <p:spPr>
          <a:xfrm>
            <a:off x="430309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4" name="bg object 184"/>
          <p:cNvSpPr/>
          <p:nvPr/>
        </p:nvSpPr>
        <p:spPr>
          <a:xfrm>
            <a:off x="435494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5" name="bg object 185"/>
          <p:cNvSpPr/>
          <p:nvPr/>
        </p:nvSpPr>
        <p:spPr>
          <a:xfrm>
            <a:off x="435494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6" name="bg object 186"/>
          <p:cNvSpPr/>
          <p:nvPr/>
        </p:nvSpPr>
        <p:spPr>
          <a:xfrm>
            <a:off x="440678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7" name="bg object 187"/>
          <p:cNvSpPr/>
          <p:nvPr/>
        </p:nvSpPr>
        <p:spPr>
          <a:xfrm>
            <a:off x="440678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8" name="bg object 188"/>
          <p:cNvSpPr/>
          <p:nvPr/>
        </p:nvSpPr>
        <p:spPr>
          <a:xfrm>
            <a:off x="445863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9" name="bg object 189"/>
          <p:cNvSpPr/>
          <p:nvPr/>
        </p:nvSpPr>
        <p:spPr>
          <a:xfrm>
            <a:off x="445863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0" name="bg object 190"/>
          <p:cNvSpPr/>
          <p:nvPr/>
        </p:nvSpPr>
        <p:spPr>
          <a:xfrm>
            <a:off x="451047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1" name="bg object 191"/>
          <p:cNvSpPr/>
          <p:nvPr/>
        </p:nvSpPr>
        <p:spPr>
          <a:xfrm>
            <a:off x="451047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2" name="bg object 192"/>
          <p:cNvSpPr/>
          <p:nvPr/>
        </p:nvSpPr>
        <p:spPr>
          <a:xfrm>
            <a:off x="456231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3" name="bg object 193"/>
          <p:cNvSpPr/>
          <p:nvPr/>
        </p:nvSpPr>
        <p:spPr>
          <a:xfrm>
            <a:off x="456231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4" name="bg object 194"/>
          <p:cNvSpPr/>
          <p:nvPr/>
        </p:nvSpPr>
        <p:spPr>
          <a:xfrm>
            <a:off x="461416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5" name="bg object 195"/>
          <p:cNvSpPr/>
          <p:nvPr/>
        </p:nvSpPr>
        <p:spPr>
          <a:xfrm>
            <a:off x="461416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6" name="bg object 196"/>
          <p:cNvSpPr/>
          <p:nvPr/>
        </p:nvSpPr>
        <p:spPr>
          <a:xfrm>
            <a:off x="466600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7" name="bg object 197"/>
          <p:cNvSpPr/>
          <p:nvPr/>
        </p:nvSpPr>
        <p:spPr>
          <a:xfrm>
            <a:off x="466600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8" name="bg object 198"/>
          <p:cNvSpPr/>
          <p:nvPr/>
        </p:nvSpPr>
        <p:spPr>
          <a:xfrm>
            <a:off x="471785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9" name="bg object 199"/>
          <p:cNvSpPr/>
          <p:nvPr/>
        </p:nvSpPr>
        <p:spPr>
          <a:xfrm>
            <a:off x="471785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0" name="bg object 200"/>
          <p:cNvSpPr/>
          <p:nvPr/>
        </p:nvSpPr>
        <p:spPr>
          <a:xfrm>
            <a:off x="476969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1" name="bg object 201"/>
          <p:cNvSpPr/>
          <p:nvPr/>
        </p:nvSpPr>
        <p:spPr>
          <a:xfrm>
            <a:off x="476969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2" name="bg object 202"/>
          <p:cNvSpPr/>
          <p:nvPr/>
        </p:nvSpPr>
        <p:spPr>
          <a:xfrm>
            <a:off x="482154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3" name="bg object 203"/>
          <p:cNvSpPr/>
          <p:nvPr/>
        </p:nvSpPr>
        <p:spPr>
          <a:xfrm>
            <a:off x="482154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4" name="bg object 204"/>
          <p:cNvSpPr/>
          <p:nvPr/>
        </p:nvSpPr>
        <p:spPr>
          <a:xfrm>
            <a:off x="487338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5" name="bg object 205"/>
          <p:cNvSpPr/>
          <p:nvPr/>
        </p:nvSpPr>
        <p:spPr>
          <a:xfrm>
            <a:off x="487338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6" name="bg object 206"/>
          <p:cNvSpPr/>
          <p:nvPr/>
        </p:nvSpPr>
        <p:spPr>
          <a:xfrm>
            <a:off x="492523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7" name="bg object 207"/>
          <p:cNvSpPr/>
          <p:nvPr/>
        </p:nvSpPr>
        <p:spPr>
          <a:xfrm>
            <a:off x="492523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8" name="bg object 208"/>
          <p:cNvSpPr/>
          <p:nvPr/>
        </p:nvSpPr>
        <p:spPr>
          <a:xfrm>
            <a:off x="497707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9" name="bg object 209"/>
          <p:cNvSpPr/>
          <p:nvPr/>
        </p:nvSpPr>
        <p:spPr>
          <a:xfrm>
            <a:off x="497707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0" name="bg object 210"/>
          <p:cNvSpPr/>
          <p:nvPr/>
        </p:nvSpPr>
        <p:spPr>
          <a:xfrm>
            <a:off x="502891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1" name="bg object 211"/>
          <p:cNvSpPr/>
          <p:nvPr/>
        </p:nvSpPr>
        <p:spPr>
          <a:xfrm>
            <a:off x="502891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2" name="bg object 212"/>
          <p:cNvSpPr/>
          <p:nvPr/>
        </p:nvSpPr>
        <p:spPr>
          <a:xfrm>
            <a:off x="508076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3" name="bg object 213"/>
          <p:cNvSpPr/>
          <p:nvPr/>
        </p:nvSpPr>
        <p:spPr>
          <a:xfrm>
            <a:off x="508076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4" name="bg object 214"/>
          <p:cNvSpPr/>
          <p:nvPr/>
        </p:nvSpPr>
        <p:spPr>
          <a:xfrm>
            <a:off x="513260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5" name="bg object 215"/>
          <p:cNvSpPr/>
          <p:nvPr/>
        </p:nvSpPr>
        <p:spPr>
          <a:xfrm>
            <a:off x="513260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6" name="bg object 216"/>
          <p:cNvSpPr/>
          <p:nvPr/>
        </p:nvSpPr>
        <p:spPr>
          <a:xfrm>
            <a:off x="518445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7" name="bg object 217"/>
          <p:cNvSpPr/>
          <p:nvPr/>
        </p:nvSpPr>
        <p:spPr>
          <a:xfrm>
            <a:off x="518445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8" name="bg object 218"/>
          <p:cNvSpPr/>
          <p:nvPr/>
        </p:nvSpPr>
        <p:spPr>
          <a:xfrm>
            <a:off x="523629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9" name="bg object 219"/>
          <p:cNvSpPr/>
          <p:nvPr/>
        </p:nvSpPr>
        <p:spPr>
          <a:xfrm>
            <a:off x="523629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0" name="bg object 220"/>
          <p:cNvSpPr/>
          <p:nvPr/>
        </p:nvSpPr>
        <p:spPr>
          <a:xfrm>
            <a:off x="528814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1" name="bg object 221"/>
          <p:cNvSpPr/>
          <p:nvPr/>
        </p:nvSpPr>
        <p:spPr>
          <a:xfrm>
            <a:off x="528814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2" name="bg object 222"/>
          <p:cNvSpPr/>
          <p:nvPr/>
        </p:nvSpPr>
        <p:spPr>
          <a:xfrm>
            <a:off x="533998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3" name="bg object 223"/>
          <p:cNvSpPr/>
          <p:nvPr/>
        </p:nvSpPr>
        <p:spPr>
          <a:xfrm>
            <a:off x="533998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4" name="bg object 224"/>
          <p:cNvSpPr/>
          <p:nvPr/>
        </p:nvSpPr>
        <p:spPr>
          <a:xfrm>
            <a:off x="539183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5" name="bg object 225"/>
          <p:cNvSpPr/>
          <p:nvPr/>
        </p:nvSpPr>
        <p:spPr>
          <a:xfrm>
            <a:off x="539183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6" name="bg object 226"/>
          <p:cNvSpPr/>
          <p:nvPr/>
        </p:nvSpPr>
        <p:spPr>
          <a:xfrm>
            <a:off x="544367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7" name="bg object 227"/>
          <p:cNvSpPr/>
          <p:nvPr/>
        </p:nvSpPr>
        <p:spPr>
          <a:xfrm>
            <a:off x="544367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8" name="bg object 228"/>
          <p:cNvSpPr/>
          <p:nvPr/>
        </p:nvSpPr>
        <p:spPr>
          <a:xfrm>
            <a:off x="549552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9" name="bg object 229"/>
          <p:cNvSpPr/>
          <p:nvPr/>
        </p:nvSpPr>
        <p:spPr>
          <a:xfrm>
            <a:off x="549552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0" name="bg object 230"/>
          <p:cNvSpPr/>
          <p:nvPr/>
        </p:nvSpPr>
        <p:spPr>
          <a:xfrm>
            <a:off x="554736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1" name="bg object 231"/>
          <p:cNvSpPr/>
          <p:nvPr/>
        </p:nvSpPr>
        <p:spPr>
          <a:xfrm>
            <a:off x="554736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2" name="bg object 232"/>
          <p:cNvSpPr/>
          <p:nvPr/>
        </p:nvSpPr>
        <p:spPr>
          <a:xfrm>
            <a:off x="559920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3" name="bg object 233"/>
          <p:cNvSpPr/>
          <p:nvPr/>
        </p:nvSpPr>
        <p:spPr>
          <a:xfrm>
            <a:off x="559920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4" name="bg object 234"/>
          <p:cNvSpPr/>
          <p:nvPr/>
        </p:nvSpPr>
        <p:spPr>
          <a:xfrm>
            <a:off x="5651054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5" name="bg object 235"/>
          <p:cNvSpPr/>
          <p:nvPr/>
        </p:nvSpPr>
        <p:spPr>
          <a:xfrm>
            <a:off x="5651054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6" name="bg object 236"/>
          <p:cNvSpPr/>
          <p:nvPr/>
        </p:nvSpPr>
        <p:spPr>
          <a:xfrm>
            <a:off x="570289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7" name="bg object 237"/>
          <p:cNvSpPr/>
          <p:nvPr/>
        </p:nvSpPr>
        <p:spPr>
          <a:xfrm>
            <a:off x="570289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8" name="bg object 238"/>
          <p:cNvSpPr/>
          <p:nvPr/>
        </p:nvSpPr>
        <p:spPr>
          <a:xfrm>
            <a:off x="575474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9" name="bg object 239"/>
          <p:cNvSpPr/>
          <p:nvPr/>
        </p:nvSpPr>
        <p:spPr>
          <a:xfrm>
            <a:off x="575474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0" name="bg object 240"/>
          <p:cNvSpPr/>
          <p:nvPr/>
        </p:nvSpPr>
        <p:spPr>
          <a:xfrm>
            <a:off x="580658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1" name="bg object 241"/>
          <p:cNvSpPr/>
          <p:nvPr/>
        </p:nvSpPr>
        <p:spPr>
          <a:xfrm>
            <a:off x="580658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2" name="bg object 242"/>
          <p:cNvSpPr/>
          <p:nvPr/>
        </p:nvSpPr>
        <p:spPr>
          <a:xfrm>
            <a:off x="585843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3" name="bg object 243"/>
          <p:cNvSpPr/>
          <p:nvPr/>
        </p:nvSpPr>
        <p:spPr>
          <a:xfrm>
            <a:off x="585843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4" name="bg object 244"/>
          <p:cNvSpPr/>
          <p:nvPr/>
        </p:nvSpPr>
        <p:spPr>
          <a:xfrm>
            <a:off x="591027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5" name="bg object 245"/>
          <p:cNvSpPr/>
          <p:nvPr/>
        </p:nvSpPr>
        <p:spPr>
          <a:xfrm>
            <a:off x="591027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6" name="bg object 246"/>
          <p:cNvSpPr/>
          <p:nvPr/>
        </p:nvSpPr>
        <p:spPr>
          <a:xfrm>
            <a:off x="596212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7" name="bg object 247"/>
          <p:cNvSpPr/>
          <p:nvPr/>
        </p:nvSpPr>
        <p:spPr>
          <a:xfrm>
            <a:off x="596212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8" name="bg object 248"/>
          <p:cNvSpPr/>
          <p:nvPr/>
        </p:nvSpPr>
        <p:spPr>
          <a:xfrm>
            <a:off x="6013966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9" name="bg object 249"/>
          <p:cNvSpPr/>
          <p:nvPr/>
        </p:nvSpPr>
        <p:spPr>
          <a:xfrm>
            <a:off x="6013966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0" name="bg object 250"/>
          <p:cNvSpPr/>
          <p:nvPr/>
        </p:nvSpPr>
        <p:spPr>
          <a:xfrm>
            <a:off x="6065810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1" name="bg object 251"/>
          <p:cNvSpPr/>
          <p:nvPr/>
        </p:nvSpPr>
        <p:spPr>
          <a:xfrm>
            <a:off x="6065810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2" name="bg object 252"/>
          <p:cNvSpPr/>
          <p:nvPr/>
        </p:nvSpPr>
        <p:spPr>
          <a:xfrm>
            <a:off x="6117655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3" name="bg object 253"/>
          <p:cNvSpPr/>
          <p:nvPr/>
        </p:nvSpPr>
        <p:spPr>
          <a:xfrm>
            <a:off x="6117655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4" name="bg object 254"/>
          <p:cNvSpPr/>
          <p:nvPr/>
        </p:nvSpPr>
        <p:spPr>
          <a:xfrm>
            <a:off x="616949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5" name="bg object 255"/>
          <p:cNvSpPr/>
          <p:nvPr/>
        </p:nvSpPr>
        <p:spPr>
          <a:xfrm>
            <a:off x="616949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6" name="bg object 256"/>
          <p:cNvSpPr/>
          <p:nvPr/>
        </p:nvSpPr>
        <p:spPr>
          <a:xfrm>
            <a:off x="6221343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7" name="bg object 257"/>
          <p:cNvSpPr/>
          <p:nvPr/>
        </p:nvSpPr>
        <p:spPr>
          <a:xfrm>
            <a:off x="6221343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8" name="bg object 258"/>
          <p:cNvSpPr/>
          <p:nvPr/>
        </p:nvSpPr>
        <p:spPr>
          <a:xfrm>
            <a:off x="6273189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9" name="bg object 259"/>
          <p:cNvSpPr/>
          <p:nvPr/>
        </p:nvSpPr>
        <p:spPr>
          <a:xfrm>
            <a:off x="6273189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0" name="bg object 260"/>
          <p:cNvSpPr/>
          <p:nvPr/>
        </p:nvSpPr>
        <p:spPr>
          <a:xfrm>
            <a:off x="6325032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1" name="bg object 261"/>
          <p:cNvSpPr/>
          <p:nvPr/>
        </p:nvSpPr>
        <p:spPr>
          <a:xfrm>
            <a:off x="6325032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2" name="bg object 262"/>
          <p:cNvSpPr/>
          <p:nvPr/>
        </p:nvSpPr>
        <p:spPr>
          <a:xfrm>
            <a:off x="6376878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3" name="bg object 263"/>
          <p:cNvSpPr/>
          <p:nvPr/>
        </p:nvSpPr>
        <p:spPr>
          <a:xfrm>
            <a:off x="6376878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4" name="bg object 264"/>
          <p:cNvSpPr/>
          <p:nvPr/>
        </p:nvSpPr>
        <p:spPr>
          <a:xfrm>
            <a:off x="6428721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5" name="bg object 265"/>
          <p:cNvSpPr/>
          <p:nvPr/>
        </p:nvSpPr>
        <p:spPr>
          <a:xfrm>
            <a:off x="6428721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6" name="bg object 266"/>
          <p:cNvSpPr/>
          <p:nvPr/>
        </p:nvSpPr>
        <p:spPr>
          <a:xfrm>
            <a:off x="6480567" y="3826721"/>
            <a:ext cx="6097" cy="6557495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7" name="bg object 267"/>
          <p:cNvSpPr/>
          <p:nvPr/>
        </p:nvSpPr>
        <p:spPr>
          <a:xfrm>
            <a:off x="6480567" y="0"/>
            <a:ext cx="6097" cy="965771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8" name="bg object 268"/>
          <p:cNvSpPr/>
          <p:nvPr/>
        </p:nvSpPr>
        <p:spPr>
          <a:xfrm>
            <a:off x="6532411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9" name="bg object 269"/>
          <p:cNvSpPr/>
          <p:nvPr/>
        </p:nvSpPr>
        <p:spPr>
          <a:xfrm>
            <a:off x="6532411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0" name="bg object 270"/>
          <p:cNvSpPr/>
          <p:nvPr/>
        </p:nvSpPr>
        <p:spPr>
          <a:xfrm>
            <a:off x="6584256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1" name="bg object 271"/>
          <p:cNvSpPr/>
          <p:nvPr/>
        </p:nvSpPr>
        <p:spPr>
          <a:xfrm>
            <a:off x="6584256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2" name="bg object 272"/>
          <p:cNvSpPr/>
          <p:nvPr/>
        </p:nvSpPr>
        <p:spPr>
          <a:xfrm>
            <a:off x="6636101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3" name="bg object 273"/>
          <p:cNvSpPr/>
          <p:nvPr/>
        </p:nvSpPr>
        <p:spPr>
          <a:xfrm>
            <a:off x="6636101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4" name="bg object 274"/>
          <p:cNvSpPr/>
          <p:nvPr/>
        </p:nvSpPr>
        <p:spPr>
          <a:xfrm>
            <a:off x="6687944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5" name="bg object 275"/>
          <p:cNvSpPr/>
          <p:nvPr/>
        </p:nvSpPr>
        <p:spPr>
          <a:xfrm>
            <a:off x="6687944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6" name="bg object 276"/>
          <p:cNvSpPr/>
          <p:nvPr/>
        </p:nvSpPr>
        <p:spPr>
          <a:xfrm>
            <a:off x="6739790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7" name="bg object 277"/>
          <p:cNvSpPr/>
          <p:nvPr/>
        </p:nvSpPr>
        <p:spPr>
          <a:xfrm>
            <a:off x="6739790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8" name="bg object 278"/>
          <p:cNvSpPr/>
          <p:nvPr/>
        </p:nvSpPr>
        <p:spPr>
          <a:xfrm>
            <a:off x="6791633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9" name="bg object 279"/>
          <p:cNvSpPr/>
          <p:nvPr/>
        </p:nvSpPr>
        <p:spPr>
          <a:xfrm>
            <a:off x="6791633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0" name="bg object 280"/>
          <p:cNvSpPr/>
          <p:nvPr/>
        </p:nvSpPr>
        <p:spPr>
          <a:xfrm>
            <a:off x="6843479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1" name="bg object 281"/>
          <p:cNvSpPr/>
          <p:nvPr/>
        </p:nvSpPr>
        <p:spPr>
          <a:xfrm>
            <a:off x="6843479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2" name="bg object 282"/>
          <p:cNvSpPr/>
          <p:nvPr/>
        </p:nvSpPr>
        <p:spPr>
          <a:xfrm>
            <a:off x="6895322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3" name="bg object 283"/>
          <p:cNvSpPr/>
          <p:nvPr/>
        </p:nvSpPr>
        <p:spPr>
          <a:xfrm>
            <a:off x="6895322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4" name="bg object 284"/>
          <p:cNvSpPr/>
          <p:nvPr/>
        </p:nvSpPr>
        <p:spPr>
          <a:xfrm>
            <a:off x="6947168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5" name="bg object 285"/>
          <p:cNvSpPr/>
          <p:nvPr/>
        </p:nvSpPr>
        <p:spPr>
          <a:xfrm>
            <a:off x="6947168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6" name="bg object 286"/>
          <p:cNvSpPr/>
          <p:nvPr/>
        </p:nvSpPr>
        <p:spPr>
          <a:xfrm>
            <a:off x="6999011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7" name="bg object 287"/>
          <p:cNvSpPr/>
          <p:nvPr/>
        </p:nvSpPr>
        <p:spPr>
          <a:xfrm>
            <a:off x="6999011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8" name="bg object 288"/>
          <p:cNvSpPr/>
          <p:nvPr/>
        </p:nvSpPr>
        <p:spPr>
          <a:xfrm>
            <a:off x="7050856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9" name="bg object 289"/>
          <p:cNvSpPr/>
          <p:nvPr/>
        </p:nvSpPr>
        <p:spPr>
          <a:xfrm>
            <a:off x="7050856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0" name="bg object 290"/>
          <p:cNvSpPr/>
          <p:nvPr/>
        </p:nvSpPr>
        <p:spPr>
          <a:xfrm>
            <a:off x="7102701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1" name="bg object 291"/>
          <p:cNvSpPr/>
          <p:nvPr/>
        </p:nvSpPr>
        <p:spPr>
          <a:xfrm>
            <a:off x="7102701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2" name="bg object 292"/>
          <p:cNvSpPr/>
          <p:nvPr/>
        </p:nvSpPr>
        <p:spPr>
          <a:xfrm>
            <a:off x="7154545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3" name="bg object 293"/>
          <p:cNvSpPr/>
          <p:nvPr/>
        </p:nvSpPr>
        <p:spPr>
          <a:xfrm>
            <a:off x="7154545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4" name="bg object 294"/>
          <p:cNvSpPr/>
          <p:nvPr/>
        </p:nvSpPr>
        <p:spPr>
          <a:xfrm>
            <a:off x="7206391" y="1021879"/>
            <a:ext cx="6097" cy="9362300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5" name="bg object 295"/>
          <p:cNvSpPr/>
          <p:nvPr/>
        </p:nvSpPr>
        <p:spPr>
          <a:xfrm>
            <a:off x="7206391" y="1"/>
            <a:ext cx="6097" cy="968854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pic>
        <p:nvPicPr>
          <p:cNvPr id="296" name="bg object 29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963" y="965573"/>
            <a:ext cx="5700685" cy="2797046"/>
          </a:xfrm>
          <a:prstGeom prst="rect">
            <a:avLst/>
          </a:prstGeom>
        </p:spPr>
      </p:pic>
      <p:sp>
        <p:nvSpPr>
          <p:cNvPr id="297" name="bg object 297"/>
          <p:cNvSpPr/>
          <p:nvPr/>
        </p:nvSpPr>
        <p:spPr>
          <a:xfrm>
            <a:off x="792745" y="3745142"/>
            <a:ext cx="5703307" cy="82023"/>
          </a:xfrm>
          <a:custGeom>
            <a:avLst/>
            <a:gdLst/>
            <a:ahLst/>
            <a:cxnLst/>
            <a:rect l="l" t="t" r="r" b="b"/>
            <a:pathLst>
              <a:path w="5940425" h="84454">
                <a:moveTo>
                  <a:pt x="5940006" y="0"/>
                </a:moveTo>
                <a:lnTo>
                  <a:pt x="0" y="0"/>
                </a:lnTo>
                <a:lnTo>
                  <a:pt x="0" y="83997"/>
                </a:lnTo>
                <a:lnTo>
                  <a:pt x="5940006" y="83997"/>
                </a:lnTo>
                <a:lnTo>
                  <a:pt x="5940006" y="0"/>
                </a:lnTo>
                <a:close/>
              </a:path>
            </a:pathLst>
          </a:custGeom>
          <a:solidFill>
            <a:srgbClr val="3D464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pic>
        <p:nvPicPr>
          <p:cNvPr id="298" name="bg object 29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2138" y="2421655"/>
            <a:ext cx="2151551" cy="1794818"/>
          </a:xfrm>
          <a:prstGeom prst="rect">
            <a:avLst/>
          </a:prstGeom>
        </p:spPr>
      </p:pic>
      <p:pic>
        <p:nvPicPr>
          <p:cNvPr id="299" name="bg object 29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78008" y="3266311"/>
            <a:ext cx="1346553" cy="824384"/>
          </a:xfrm>
          <a:prstGeom prst="rect">
            <a:avLst/>
          </a:prstGeom>
        </p:spPr>
      </p:pic>
      <p:pic>
        <p:nvPicPr>
          <p:cNvPr id="300" name="bg object 30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" y="0"/>
            <a:ext cx="7258240" cy="1023516"/>
          </a:xfrm>
          <a:prstGeom prst="rect">
            <a:avLst/>
          </a:prstGeom>
        </p:spPr>
      </p:pic>
      <p:sp>
        <p:nvSpPr>
          <p:cNvPr id="301" name="bg object 301"/>
          <p:cNvSpPr/>
          <p:nvPr/>
        </p:nvSpPr>
        <p:spPr>
          <a:xfrm>
            <a:off x="0" y="0"/>
            <a:ext cx="7258532" cy="967621"/>
          </a:xfrm>
          <a:custGeom>
            <a:avLst/>
            <a:gdLst/>
            <a:ahLst/>
            <a:cxnLst/>
            <a:rect l="l" t="t" r="r" b="b"/>
            <a:pathLst>
              <a:path w="7560309" h="996315">
                <a:moveTo>
                  <a:pt x="7560005" y="0"/>
                </a:moveTo>
                <a:lnTo>
                  <a:pt x="0" y="0"/>
                </a:lnTo>
                <a:lnTo>
                  <a:pt x="0" y="995857"/>
                </a:lnTo>
                <a:lnTo>
                  <a:pt x="7560005" y="995857"/>
                </a:lnTo>
                <a:lnTo>
                  <a:pt x="7560005" y="0"/>
                </a:lnTo>
                <a:close/>
              </a:path>
            </a:pathLst>
          </a:custGeom>
          <a:solidFill>
            <a:srgbClr val="536156">
              <a:alpha val="37500"/>
            </a:srgbClr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2" name="bg object 302"/>
          <p:cNvSpPr/>
          <p:nvPr/>
        </p:nvSpPr>
        <p:spPr>
          <a:xfrm>
            <a:off x="0" y="0"/>
            <a:ext cx="7258532" cy="967621"/>
          </a:xfrm>
          <a:custGeom>
            <a:avLst/>
            <a:gdLst/>
            <a:ahLst/>
            <a:cxnLst/>
            <a:rect l="l" t="t" r="r" b="b"/>
            <a:pathLst>
              <a:path w="7560309" h="996315">
                <a:moveTo>
                  <a:pt x="7560005" y="0"/>
                </a:moveTo>
                <a:lnTo>
                  <a:pt x="0" y="0"/>
                </a:lnTo>
                <a:lnTo>
                  <a:pt x="0" y="995857"/>
                </a:lnTo>
                <a:lnTo>
                  <a:pt x="7560005" y="995857"/>
                </a:lnTo>
                <a:lnTo>
                  <a:pt x="7560005" y="0"/>
                </a:lnTo>
                <a:close/>
              </a:path>
            </a:pathLst>
          </a:custGeom>
          <a:solidFill>
            <a:srgbClr val="707172">
              <a:alpha val="11248"/>
            </a:srgbClr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3" name="bg object 303"/>
          <p:cNvSpPr/>
          <p:nvPr/>
        </p:nvSpPr>
        <p:spPr>
          <a:xfrm>
            <a:off x="7258228" y="0"/>
            <a:ext cx="610" cy="967621"/>
          </a:xfrm>
          <a:custGeom>
            <a:avLst/>
            <a:gdLst/>
            <a:ahLst/>
            <a:cxnLst/>
            <a:rect l="l" t="t" r="r" b="b"/>
            <a:pathLst>
              <a:path w="634" h="996315">
                <a:moveTo>
                  <a:pt x="12" y="0"/>
                </a:moveTo>
                <a:lnTo>
                  <a:pt x="0" y="995857"/>
                </a:lnTo>
                <a:lnTo>
                  <a:pt x="12" y="0"/>
                </a:lnTo>
                <a:close/>
              </a:path>
            </a:pathLst>
          </a:custGeom>
          <a:solidFill>
            <a:srgbClr val="536156">
              <a:alpha val="75000"/>
            </a:srgbClr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4" name="bg object 304"/>
          <p:cNvSpPr/>
          <p:nvPr/>
        </p:nvSpPr>
        <p:spPr>
          <a:xfrm>
            <a:off x="7258228" y="0"/>
            <a:ext cx="610" cy="967621"/>
          </a:xfrm>
          <a:custGeom>
            <a:avLst/>
            <a:gdLst/>
            <a:ahLst/>
            <a:cxnLst/>
            <a:rect l="l" t="t" r="r" b="b"/>
            <a:pathLst>
              <a:path w="634" h="996315">
                <a:moveTo>
                  <a:pt x="12" y="0"/>
                </a:moveTo>
                <a:lnTo>
                  <a:pt x="0" y="995857"/>
                </a:lnTo>
                <a:lnTo>
                  <a:pt x="12" y="0"/>
                </a:lnTo>
                <a:close/>
              </a:path>
            </a:pathLst>
          </a:custGeom>
          <a:solidFill>
            <a:srgbClr val="536156">
              <a:alpha val="37500"/>
            </a:srgbClr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5" name="bg object 305"/>
          <p:cNvSpPr/>
          <p:nvPr/>
        </p:nvSpPr>
        <p:spPr>
          <a:xfrm>
            <a:off x="7258228" y="0"/>
            <a:ext cx="610" cy="967621"/>
          </a:xfrm>
          <a:custGeom>
            <a:avLst/>
            <a:gdLst/>
            <a:ahLst/>
            <a:cxnLst/>
            <a:rect l="l" t="t" r="r" b="b"/>
            <a:pathLst>
              <a:path w="634" h="996315">
                <a:moveTo>
                  <a:pt x="12" y="0"/>
                </a:moveTo>
                <a:lnTo>
                  <a:pt x="0" y="995857"/>
                </a:lnTo>
                <a:lnTo>
                  <a:pt x="12" y="0"/>
                </a:lnTo>
                <a:close/>
              </a:path>
            </a:pathLst>
          </a:custGeom>
          <a:solidFill>
            <a:srgbClr val="707172">
              <a:alpha val="11248"/>
            </a:srgbClr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pic>
        <p:nvPicPr>
          <p:cNvPr id="306" name="bg object 30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955380" y="200123"/>
            <a:ext cx="1414396" cy="16527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1342" y="4078361"/>
            <a:ext cx="1298285" cy="616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6E9C8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3049" y="2388648"/>
            <a:ext cx="65348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68730" y="9658445"/>
            <a:ext cx="23235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63049" y="9658445"/>
            <a:ext cx="16700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27900" y="9658445"/>
            <a:ext cx="167002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26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8958">
        <a:defRPr>
          <a:latin typeface="+mn-lt"/>
          <a:ea typeface="+mn-ea"/>
          <a:cs typeface="+mn-cs"/>
        </a:defRPr>
      </a:lvl2pPr>
      <a:lvl3pPr marL="877915">
        <a:defRPr>
          <a:latin typeface="+mn-lt"/>
          <a:ea typeface="+mn-ea"/>
          <a:cs typeface="+mn-cs"/>
        </a:defRPr>
      </a:lvl3pPr>
      <a:lvl4pPr marL="1316873">
        <a:defRPr>
          <a:latin typeface="+mn-lt"/>
          <a:ea typeface="+mn-ea"/>
          <a:cs typeface="+mn-cs"/>
        </a:defRPr>
      </a:lvl4pPr>
      <a:lvl5pPr marL="1755831">
        <a:defRPr>
          <a:latin typeface="+mn-lt"/>
          <a:ea typeface="+mn-ea"/>
          <a:cs typeface="+mn-cs"/>
        </a:defRPr>
      </a:lvl5pPr>
      <a:lvl6pPr marL="2194789">
        <a:defRPr>
          <a:latin typeface="+mn-lt"/>
          <a:ea typeface="+mn-ea"/>
          <a:cs typeface="+mn-cs"/>
        </a:defRPr>
      </a:lvl6pPr>
      <a:lvl7pPr marL="2633746">
        <a:defRPr>
          <a:latin typeface="+mn-lt"/>
          <a:ea typeface="+mn-ea"/>
          <a:cs typeface="+mn-cs"/>
        </a:defRPr>
      </a:lvl7pPr>
      <a:lvl8pPr marL="3072704">
        <a:defRPr>
          <a:latin typeface="+mn-lt"/>
          <a:ea typeface="+mn-ea"/>
          <a:cs typeface="+mn-cs"/>
        </a:defRPr>
      </a:lvl8pPr>
      <a:lvl9pPr marL="35116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8958">
        <a:defRPr>
          <a:latin typeface="+mn-lt"/>
          <a:ea typeface="+mn-ea"/>
          <a:cs typeface="+mn-cs"/>
        </a:defRPr>
      </a:lvl2pPr>
      <a:lvl3pPr marL="877915">
        <a:defRPr>
          <a:latin typeface="+mn-lt"/>
          <a:ea typeface="+mn-ea"/>
          <a:cs typeface="+mn-cs"/>
        </a:defRPr>
      </a:lvl3pPr>
      <a:lvl4pPr marL="1316873">
        <a:defRPr>
          <a:latin typeface="+mn-lt"/>
          <a:ea typeface="+mn-ea"/>
          <a:cs typeface="+mn-cs"/>
        </a:defRPr>
      </a:lvl4pPr>
      <a:lvl5pPr marL="1755831">
        <a:defRPr>
          <a:latin typeface="+mn-lt"/>
          <a:ea typeface="+mn-ea"/>
          <a:cs typeface="+mn-cs"/>
        </a:defRPr>
      </a:lvl5pPr>
      <a:lvl6pPr marL="2194789">
        <a:defRPr>
          <a:latin typeface="+mn-lt"/>
          <a:ea typeface="+mn-ea"/>
          <a:cs typeface="+mn-cs"/>
        </a:defRPr>
      </a:lvl6pPr>
      <a:lvl7pPr marL="2633746">
        <a:defRPr>
          <a:latin typeface="+mn-lt"/>
          <a:ea typeface="+mn-ea"/>
          <a:cs typeface="+mn-cs"/>
        </a:defRPr>
      </a:lvl7pPr>
      <a:lvl8pPr marL="3072704">
        <a:defRPr>
          <a:latin typeface="+mn-lt"/>
          <a:ea typeface="+mn-ea"/>
          <a:cs typeface="+mn-cs"/>
        </a:defRPr>
      </a:lvl8pPr>
      <a:lvl9pPr marL="3511662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81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defTabSz="827273" rtl="0" eaLnBrk="1" latinLnBrk="0" hangingPunct="1">
        <a:spcBef>
          <a:spcPct val="0"/>
        </a:spcBef>
        <a:buNone/>
        <a:defRPr sz="39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0227" indent="-310227" algn="l" defTabSz="827273" rtl="0" eaLnBrk="1" latinLnBrk="0" hangingPunct="1">
        <a:spcBef>
          <a:spcPct val="20000"/>
        </a:spcBef>
        <a:buFont typeface="Arial" pitchFamily="34" charset="0"/>
        <a:buChar char="•"/>
        <a:defRPr sz="2895" kern="1200">
          <a:solidFill>
            <a:schemeClr val="tx1"/>
          </a:solidFill>
          <a:latin typeface="+mn-lt"/>
          <a:ea typeface="+mn-ea"/>
          <a:cs typeface="+mn-cs"/>
        </a:defRPr>
      </a:lvl1pPr>
      <a:lvl2pPr marL="672159" indent="-258522" algn="l" defTabSz="827273" rtl="0" eaLnBrk="1" latinLnBrk="0" hangingPunct="1">
        <a:spcBef>
          <a:spcPct val="20000"/>
        </a:spcBef>
        <a:buFont typeface="Arial" pitchFamily="34" charset="0"/>
        <a:buChar char="–"/>
        <a:defRPr sz="2534" kern="1200">
          <a:solidFill>
            <a:schemeClr val="tx1"/>
          </a:solidFill>
          <a:latin typeface="+mn-lt"/>
          <a:ea typeface="+mn-ea"/>
          <a:cs typeface="+mn-cs"/>
        </a:defRPr>
      </a:lvl2pPr>
      <a:lvl3pPr marL="1034091" indent="-206818" algn="l" defTabSz="827273" rtl="0" eaLnBrk="1" latinLnBrk="0" hangingPunct="1">
        <a:spcBef>
          <a:spcPct val="20000"/>
        </a:spcBef>
        <a:buFont typeface="Arial" pitchFamily="34" charset="0"/>
        <a:buChar char="•"/>
        <a:defRPr sz="2171" kern="1200">
          <a:solidFill>
            <a:schemeClr val="tx1"/>
          </a:solidFill>
          <a:latin typeface="+mn-lt"/>
          <a:ea typeface="+mn-ea"/>
          <a:cs typeface="+mn-cs"/>
        </a:defRPr>
      </a:lvl3pPr>
      <a:lvl4pPr marL="1447727" indent="-206818" algn="l" defTabSz="827273" rtl="0" eaLnBrk="1" latinLnBrk="0" hangingPunct="1">
        <a:spcBef>
          <a:spcPct val="20000"/>
        </a:spcBef>
        <a:buFont typeface="Arial" pitchFamily="34" charset="0"/>
        <a:buChar char="–"/>
        <a:defRPr sz="1809" kern="1200">
          <a:solidFill>
            <a:schemeClr val="tx1"/>
          </a:solidFill>
          <a:latin typeface="+mn-lt"/>
          <a:ea typeface="+mn-ea"/>
          <a:cs typeface="+mn-cs"/>
        </a:defRPr>
      </a:lvl4pPr>
      <a:lvl5pPr marL="1861362" indent="-206818" algn="l" defTabSz="827273" rtl="0" eaLnBrk="1" latinLnBrk="0" hangingPunct="1">
        <a:spcBef>
          <a:spcPct val="20000"/>
        </a:spcBef>
        <a:buFont typeface="Arial" pitchFamily="34" charset="0"/>
        <a:buChar char="»"/>
        <a:defRPr sz="1809" kern="1200">
          <a:solidFill>
            <a:schemeClr val="tx1"/>
          </a:solidFill>
          <a:latin typeface="+mn-lt"/>
          <a:ea typeface="+mn-ea"/>
          <a:cs typeface="+mn-cs"/>
        </a:defRPr>
      </a:lvl5pPr>
      <a:lvl6pPr marL="2274999" indent="-206818" algn="l" defTabSz="827273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6pPr>
      <a:lvl7pPr marL="2688635" indent="-206818" algn="l" defTabSz="827273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7pPr>
      <a:lvl8pPr marL="3102272" indent="-206818" algn="l" defTabSz="827273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8pPr>
      <a:lvl9pPr marL="3515907" indent="-206818" algn="l" defTabSz="827273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1pPr>
      <a:lvl2pPr marL="413636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2pPr>
      <a:lvl3pPr marL="827273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3pPr>
      <a:lvl4pPr marL="1240908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4pPr>
      <a:lvl5pPr marL="1654545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5pPr>
      <a:lvl6pPr marL="2068181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6pPr>
      <a:lvl7pPr marL="2481818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7pPr>
      <a:lvl8pPr marL="2895453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8pPr>
      <a:lvl9pPr marL="3309090" algn="l" defTabSz="827273" rtl="0" eaLnBrk="1" latinLnBrk="0" hangingPunct="1">
        <a:defRPr sz="1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out-drinks.com/alrighty-kaffee-ex-dallmayr-prokurist-gruendet-eigenes-kaffeeunternehmen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glio.com/products/paulaner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svg"/><Relationship Id="rId3" Type="http://schemas.openxmlformats.org/officeDocument/2006/relationships/image" Target="../media/image26.png"/><Relationship Id="rId7" Type="http://schemas.openxmlformats.org/officeDocument/2006/relationships/hyperlink" Target="https://pxhere.com/en/photo/836293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2.svg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10" Type="http://schemas.openxmlformats.org/officeDocument/2006/relationships/image" Target="../media/image34.svg"/><Relationship Id="rId4" Type="http://schemas.openxmlformats.org/officeDocument/2006/relationships/image" Target="../media/image22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7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3.png"/><Relationship Id="rId7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4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2.sv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40.svg"/><Relationship Id="rId4" Type="http://schemas.openxmlformats.org/officeDocument/2006/relationships/image" Target="../media/image45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22.png"/><Relationship Id="rId7" Type="http://schemas.openxmlformats.org/officeDocument/2006/relationships/image" Target="../media/image53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hyperlink" Target="https://en.wikipedia.org/wiki/Paulaner_Brewery" TargetMode="External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"/>
            <a:ext cx="7255192" cy="963421"/>
          </a:xfrm>
          <a:prstGeom prst="rect">
            <a:avLst/>
          </a:prstGeom>
        </p:spPr>
      </p:pic>
      <p:sp>
        <p:nvSpPr>
          <p:cNvPr id="156" name="object 1"/>
          <p:cNvSpPr/>
          <p:nvPr/>
        </p:nvSpPr>
        <p:spPr>
          <a:xfrm>
            <a:off x="1" y="1041212"/>
            <a:ext cx="7255180" cy="9282047"/>
          </a:xfrm>
          <a:custGeom>
            <a:avLst/>
            <a:gdLst/>
            <a:ahLst/>
            <a:cxnLst/>
            <a:rect l="l" t="t" r="r" b="b"/>
            <a:pathLst>
              <a:path w="7559993" h="9672015">
                <a:moveTo>
                  <a:pt x="0" y="9672015"/>
                </a:moveTo>
                <a:lnTo>
                  <a:pt x="0" y="0"/>
                </a:lnTo>
                <a:lnTo>
                  <a:pt x="7559993" y="0"/>
                </a:lnTo>
                <a:lnTo>
                  <a:pt x="7559993" y="9672015"/>
                </a:lnTo>
                <a:close/>
              </a:path>
            </a:pathLst>
          </a:custGeom>
          <a:solidFill>
            <a:srgbClr val="3D464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054"/>
            <a:ext cx="7255192" cy="4758113"/>
          </a:xfrm>
          <a:prstGeom prst="rect">
            <a:avLst/>
          </a:prstGeom>
        </p:spPr>
      </p:pic>
      <p:pic>
        <p:nvPicPr>
          <p:cNvPr id="4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5279"/>
            <a:ext cx="7255192" cy="4537979"/>
          </a:xfrm>
          <a:prstGeom prst="rect">
            <a:avLst/>
          </a:prstGeom>
        </p:spPr>
      </p:pic>
      <p:sp>
        <p:nvSpPr>
          <p:cNvPr id="157" name="object 2"/>
          <p:cNvSpPr/>
          <p:nvPr/>
        </p:nvSpPr>
        <p:spPr>
          <a:xfrm>
            <a:off x="1" y="1015166"/>
            <a:ext cx="7255180" cy="52104"/>
          </a:xfrm>
          <a:custGeom>
            <a:avLst/>
            <a:gdLst/>
            <a:ahLst/>
            <a:cxnLst/>
            <a:rect l="l" t="t" r="r" b="b"/>
            <a:pathLst>
              <a:path w="7559993" h="54293">
                <a:moveTo>
                  <a:pt x="0" y="54293"/>
                </a:moveTo>
                <a:lnTo>
                  <a:pt x="0" y="0"/>
                </a:lnTo>
                <a:lnTo>
                  <a:pt x="7559993" y="0"/>
                </a:lnTo>
                <a:lnTo>
                  <a:pt x="7559993" y="54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97" y="2912695"/>
            <a:ext cx="5630833" cy="2669160"/>
          </a:xfrm>
          <a:prstGeom prst="rect">
            <a:avLst/>
          </a:prstGeom>
        </p:spPr>
      </p:pic>
      <p:sp>
        <p:nvSpPr>
          <p:cNvPr id="158" name="text 1"/>
          <p:cNvSpPr txBox="1"/>
          <p:nvPr/>
        </p:nvSpPr>
        <p:spPr>
          <a:xfrm>
            <a:off x="925027" y="2899360"/>
            <a:ext cx="5538696" cy="5464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3551" spc="10" dirty="0">
                <a:solidFill>
                  <a:srgbClr val="FFFFFF"/>
                </a:solidFill>
                <a:latin typeface="Arial"/>
                <a:cs typeface="Arial"/>
              </a:rPr>
              <a:t>HERZLICH WILLKOMMEN</a:t>
            </a:r>
            <a:endParaRPr sz="355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9" name="text 1"/>
          <p:cNvSpPr txBox="1"/>
          <p:nvPr/>
        </p:nvSpPr>
        <p:spPr>
          <a:xfrm>
            <a:off x="1148548" y="3692761"/>
            <a:ext cx="5124736" cy="36625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1161" b="1" spc="10" dirty="0">
                <a:solidFill>
                  <a:srgbClr val="FFFFFF"/>
                </a:solidFill>
                <a:latin typeface="Arial"/>
                <a:cs typeface="Arial"/>
              </a:rPr>
              <a:t>Hier bei uns fühlen sich alle Gäste wohl, die Fernfahrer, Handwerker, </a:t>
            </a:r>
            <a:endParaRPr sz="1152" dirty="0">
              <a:solidFill>
                <a:prstClr val="black"/>
              </a:solidFill>
              <a:latin typeface="Arial"/>
              <a:cs typeface="Arial"/>
            </a:endParaRPr>
          </a:p>
          <a:p>
            <a:pPr marL="50866" defTabSz="877550"/>
            <a:r>
              <a:rPr sz="1219" b="1" spc="10" dirty="0">
                <a:solidFill>
                  <a:srgbClr val="FFFFFF"/>
                </a:solidFill>
                <a:latin typeface="Arial"/>
                <a:cs typeface="Arial"/>
              </a:rPr>
              <a:t>Geschäftsleute und natürlich unsere kleinen Gäste. Wir verarbeiten</a:t>
            </a:r>
            <a:endParaRPr sz="115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0" name="text 1"/>
          <p:cNvSpPr txBox="1"/>
          <p:nvPr/>
        </p:nvSpPr>
        <p:spPr>
          <a:xfrm>
            <a:off x="1516308" y="4351092"/>
            <a:ext cx="4412746" cy="37067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1161" b="1" spc="10" dirty="0">
                <a:solidFill>
                  <a:srgbClr val="FFFFFF"/>
                </a:solidFill>
                <a:latin typeface="Arial"/>
                <a:cs typeface="Arial"/>
              </a:rPr>
              <a:t>Qualität aus der Region für die Region, die man schmeckt. </a:t>
            </a:r>
            <a:endParaRPr sz="1152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7727" defTabSz="877550"/>
            <a:r>
              <a:rPr sz="1248" b="1" spc="10" dirty="0">
                <a:solidFill>
                  <a:srgbClr val="FFFFFF"/>
                </a:solidFill>
                <a:latin typeface="Arial"/>
                <a:cs typeface="Arial"/>
              </a:rPr>
              <a:t>Unser Küchenteam bereitet auch Ihr Wunschgericht zu.</a:t>
            </a:r>
            <a:endParaRPr sz="124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1" name="text 1"/>
          <p:cNvSpPr txBox="1"/>
          <p:nvPr/>
        </p:nvSpPr>
        <p:spPr>
          <a:xfrm>
            <a:off x="1742412" y="5009264"/>
            <a:ext cx="3089628" cy="339645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59" b="1" spc="10" dirty="0">
                <a:solidFill>
                  <a:srgbClr val="FFFFFF"/>
                </a:solidFill>
                <a:latin typeface="Arial"/>
                <a:cs typeface="Arial"/>
              </a:rPr>
              <a:t> Wir wünschen Ihnen einen angenehmen Aufenthalt</a:t>
            </a:r>
            <a:endParaRPr sz="864" dirty="0">
              <a:solidFill>
                <a:prstClr val="black"/>
              </a:solidFill>
              <a:latin typeface="Arial"/>
              <a:cs typeface="Arial"/>
            </a:endParaRPr>
          </a:p>
          <a:p>
            <a:pPr marL="841669" defTabSz="877550"/>
            <a:r>
              <a:rPr sz="1248" b="1" spc="10" dirty="0">
                <a:solidFill>
                  <a:srgbClr val="FFFFFF"/>
                </a:solidFill>
                <a:latin typeface="Arial"/>
                <a:cs typeface="Arial"/>
              </a:rPr>
              <a:t>und eine sichere Weiterfahrt.</a:t>
            </a:r>
            <a:endParaRPr sz="124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Imag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0" y="5853755"/>
            <a:ext cx="5947722" cy="1438178"/>
          </a:xfrm>
          <a:prstGeom prst="rect">
            <a:avLst/>
          </a:prstGeom>
        </p:spPr>
      </p:pic>
      <p:sp>
        <p:nvSpPr>
          <p:cNvPr id="162" name="text 1"/>
          <p:cNvSpPr txBox="1"/>
          <p:nvPr/>
        </p:nvSpPr>
        <p:spPr>
          <a:xfrm>
            <a:off x="1085464" y="5875755"/>
            <a:ext cx="951864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Shell Tankstelle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3" name="text 1"/>
          <p:cNvSpPr txBox="1"/>
          <p:nvPr/>
        </p:nvSpPr>
        <p:spPr>
          <a:xfrm>
            <a:off x="1054263" y="5997635"/>
            <a:ext cx="990656" cy="2954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6082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(19 Zapfsäulen)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Großer Shop mit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4" name="text 1"/>
          <p:cNvSpPr txBox="1"/>
          <p:nvPr/>
        </p:nvSpPr>
        <p:spPr>
          <a:xfrm>
            <a:off x="975651" y="6363273"/>
            <a:ext cx="1178849" cy="2954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66059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Truckerabteilung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Konferenzraum mit 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5" name="text 1"/>
          <p:cNvSpPr txBox="1"/>
          <p:nvPr/>
        </p:nvSpPr>
        <p:spPr>
          <a:xfrm>
            <a:off x="755050" y="6728911"/>
            <a:ext cx="1597232" cy="2954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4259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moderner Tagungstechnik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6 Duschen / Damendusche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6" name="text 1"/>
          <p:cNvSpPr txBox="1"/>
          <p:nvPr/>
        </p:nvSpPr>
        <p:spPr>
          <a:xfrm>
            <a:off x="3336579" y="5875755"/>
            <a:ext cx="593752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Modernes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7" name="text 1"/>
          <p:cNvSpPr txBox="1"/>
          <p:nvPr/>
        </p:nvSpPr>
        <p:spPr>
          <a:xfrm>
            <a:off x="3213359" y="5997635"/>
            <a:ext cx="763671" cy="28193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872" b="1" spc="10" dirty="0">
                <a:solidFill>
                  <a:srgbClr val="FFFFFF"/>
                </a:solidFill>
                <a:latin typeface="Arial"/>
                <a:cs typeface="Arial"/>
              </a:rPr>
              <a:t>Wohlfühlhotel</a:t>
            </a:r>
            <a:endParaRPr sz="864" dirty="0">
              <a:solidFill>
                <a:prstClr val="black"/>
              </a:solidFill>
              <a:latin typeface="Arial"/>
              <a:cs typeface="Arial"/>
            </a:endParaRPr>
          </a:p>
          <a:p>
            <a:pPr marL="81905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24 Stunden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8" name="text 1"/>
          <p:cNvSpPr txBox="1"/>
          <p:nvPr/>
        </p:nvSpPr>
        <p:spPr>
          <a:xfrm>
            <a:off x="3124508" y="6363273"/>
            <a:ext cx="1053173" cy="2954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211708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Rezeption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Waschmaschine /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9" name="text 1"/>
          <p:cNvSpPr txBox="1"/>
          <p:nvPr/>
        </p:nvSpPr>
        <p:spPr>
          <a:xfrm>
            <a:off x="3380089" y="6728912"/>
            <a:ext cx="539250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Trockner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0" name="text 1"/>
          <p:cNvSpPr txBox="1"/>
          <p:nvPr/>
        </p:nvSpPr>
        <p:spPr>
          <a:xfrm>
            <a:off x="5296037" y="5875755"/>
            <a:ext cx="851836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Große Sauna /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1" name="text 1"/>
          <p:cNvSpPr txBox="1"/>
          <p:nvPr/>
        </p:nvSpPr>
        <p:spPr>
          <a:xfrm>
            <a:off x="5199392" y="5997635"/>
            <a:ext cx="1025602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Whirlpoolbereich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2" name="text 1"/>
          <p:cNvSpPr txBox="1"/>
          <p:nvPr/>
        </p:nvSpPr>
        <p:spPr>
          <a:xfrm>
            <a:off x="5061602" y="6363273"/>
            <a:ext cx="1137812" cy="27315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815" b="1" spc="10" dirty="0">
                <a:solidFill>
                  <a:srgbClr val="FFFFFF"/>
                </a:solidFill>
                <a:latin typeface="Arial"/>
                <a:cs typeface="Arial"/>
              </a:rPr>
              <a:t>Sky Bundesliga Spiele</a:t>
            </a:r>
            <a:endParaRPr sz="768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9226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Toll Collect /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3" name="text 1"/>
          <p:cNvSpPr txBox="1"/>
          <p:nvPr/>
        </p:nvSpPr>
        <p:spPr>
          <a:xfrm>
            <a:off x="4994875" y="6728911"/>
            <a:ext cx="1474763" cy="2954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453826"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Doc Stop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Biergarten mit Spielplatz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7" name="Imag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47" y="7956262"/>
            <a:ext cx="1572245" cy="426578"/>
          </a:xfrm>
          <a:prstGeom prst="rect">
            <a:avLst/>
          </a:prstGeom>
        </p:spPr>
      </p:pic>
      <p:sp>
        <p:nvSpPr>
          <p:cNvPr id="174" name="text 1"/>
          <p:cNvSpPr txBox="1"/>
          <p:nvPr/>
        </p:nvSpPr>
        <p:spPr>
          <a:xfrm>
            <a:off x="5925271" y="7764020"/>
            <a:ext cx="145233" cy="1342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872" b="1" spc="10" dirty="0">
                <a:solidFill>
                  <a:srgbClr val="FFFFFF"/>
                </a:solidFill>
                <a:latin typeface="Arial"/>
                <a:cs typeface="Arial"/>
              </a:rPr>
              <a:t>B2</a:t>
            </a:r>
            <a:endParaRPr sz="86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5" name="object 3"/>
          <p:cNvSpPr/>
          <p:nvPr/>
        </p:nvSpPr>
        <p:spPr>
          <a:xfrm>
            <a:off x="5827623" y="7759859"/>
            <a:ext cx="350368" cy="185940"/>
          </a:xfrm>
          <a:custGeom>
            <a:avLst/>
            <a:gdLst/>
            <a:ahLst/>
            <a:cxnLst/>
            <a:rect l="l" t="t" r="r" b="b"/>
            <a:pathLst>
              <a:path w="365088" h="193752">
                <a:moveTo>
                  <a:pt x="34640" y="189706"/>
                </a:moveTo>
                <a:lnTo>
                  <a:pt x="13004" y="180748"/>
                </a:lnTo>
                <a:lnTo>
                  <a:pt x="4046" y="159112"/>
                </a:lnTo>
                <a:lnTo>
                  <a:pt x="4046" y="34639"/>
                </a:lnTo>
                <a:lnTo>
                  <a:pt x="13004" y="13008"/>
                </a:lnTo>
                <a:lnTo>
                  <a:pt x="34640" y="4045"/>
                </a:lnTo>
                <a:lnTo>
                  <a:pt x="330435" y="4045"/>
                </a:lnTo>
                <a:lnTo>
                  <a:pt x="352078" y="13008"/>
                </a:lnTo>
                <a:lnTo>
                  <a:pt x="361043" y="34639"/>
                </a:lnTo>
                <a:lnTo>
                  <a:pt x="361043" y="159112"/>
                </a:lnTo>
                <a:lnTo>
                  <a:pt x="352078" y="180748"/>
                </a:lnTo>
                <a:lnTo>
                  <a:pt x="330435" y="189706"/>
                </a:lnTo>
                <a:close/>
              </a:path>
            </a:pathLst>
          </a:custGeom>
          <a:ln w="80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10" y="7956262"/>
            <a:ext cx="1145666" cy="426578"/>
          </a:xfrm>
          <a:prstGeom prst="rect">
            <a:avLst/>
          </a:prstGeom>
        </p:spPr>
      </p:pic>
      <p:sp>
        <p:nvSpPr>
          <p:cNvPr id="176" name="object 4"/>
          <p:cNvSpPr/>
          <p:nvPr/>
        </p:nvSpPr>
        <p:spPr>
          <a:xfrm>
            <a:off x="2276037" y="7759859"/>
            <a:ext cx="350367" cy="185940"/>
          </a:xfrm>
          <a:custGeom>
            <a:avLst/>
            <a:gdLst/>
            <a:ahLst/>
            <a:cxnLst/>
            <a:rect l="l" t="t" r="r" b="b"/>
            <a:pathLst>
              <a:path w="365087" h="193752">
                <a:moveTo>
                  <a:pt x="34640" y="189706"/>
                </a:moveTo>
                <a:lnTo>
                  <a:pt x="13004" y="180748"/>
                </a:lnTo>
                <a:lnTo>
                  <a:pt x="4045" y="159112"/>
                </a:lnTo>
                <a:lnTo>
                  <a:pt x="4045" y="34639"/>
                </a:lnTo>
                <a:lnTo>
                  <a:pt x="13004" y="13008"/>
                </a:lnTo>
                <a:lnTo>
                  <a:pt x="34640" y="4045"/>
                </a:lnTo>
                <a:lnTo>
                  <a:pt x="330435" y="4045"/>
                </a:lnTo>
                <a:lnTo>
                  <a:pt x="352078" y="13008"/>
                </a:lnTo>
                <a:lnTo>
                  <a:pt x="361042" y="34639"/>
                </a:lnTo>
                <a:lnTo>
                  <a:pt x="361042" y="159112"/>
                </a:lnTo>
                <a:lnTo>
                  <a:pt x="352078" y="180748"/>
                </a:lnTo>
                <a:lnTo>
                  <a:pt x="330435" y="189706"/>
                </a:lnTo>
                <a:close/>
              </a:path>
            </a:pathLst>
          </a:custGeom>
          <a:ln w="80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5"/>
          <p:cNvSpPr/>
          <p:nvPr/>
        </p:nvSpPr>
        <p:spPr>
          <a:xfrm>
            <a:off x="570055" y="7437787"/>
            <a:ext cx="6115083" cy="52104"/>
          </a:xfrm>
          <a:custGeom>
            <a:avLst/>
            <a:gdLst/>
            <a:ahLst/>
            <a:cxnLst/>
            <a:rect l="l" t="t" r="r" b="b"/>
            <a:pathLst>
              <a:path w="6371997" h="54293">
                <a:moveTo>
                  <a:pt x="0" y="54293"/>
                </a:moveTo>
                <a:lnTo>
                  <a:pt x="0" y="1"/>
                </a:lnTo>
                <a:lnTo>
                  <a:pt x="6371997" y="1"/>
                </a:lnTo>
                <a:lnTo>
                  <a:pt x="6371997" y="542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text 1"/>
          <p:cNvSpPr txBox="1"/>
          <p:nvPr/>
        </p:nvSpPr>
        <p:spPr>
          <a:xfrm>
            <a:off x="2189066" y="8850687"/>
            <a:ext cx="2091598" cy="47269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8679" defTabSz="877550"/>
            <a:r>
              <a:rPr sz="1536" spc="10" dirty="0">
                <a:solidFill>
                  <a:srgbClr val="FFFFFF"/>
                </a:solidFill>
                <a:latin typeface="Arial"/>
                <a:cs typeface="Arial"/>
              </a:rPr>
              <a:t>EURORASTPARK</a:t>
            </a:r>
            <a:endParaRPr sz="1536" dirty="0">
              <a:solidFill>
                <a:prstClr val="black"/>
              </a:solidFill>
              <a:latin typeface="Arial"/>
              <a:cs typeface="Arial"/>
            </a:endParaRPr>
          </a:p>
          <a:p>
            <a:pPr defTabSz="877550"/>
            <a:r>
              <a:rPr sz="1536" spc="10" dirty="0">
                <a:solidFill>
                  <a:srgbClr val="FFFFFF"/>
                </a:solidFill>
                <a:latin typeface="Arial"/>
                <a:cs typeface="Arial"/>
              </a:rPr>
              <a:t>SCHWEITENKIRCHEN</a:t>
            </a:r>
            <a:endParaRPr sz="153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9" name="text 1"/>
          <p:cNvSpPr txBox="1"/>
          <p:nvPr/>
        </p:nvSpPr>
        <p:spPr>
          <a:xfrm>
            <a:off x="2439347" y="9456428"/>
            <a:ext cx="1832233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spc="10" dirty="0">
                <a:solidFill>
                  <a:srgbClr val="FFFFFF"/>
                </a:solidFill>
                <a:latin typeface="Arial"/>
                <a:cs typeface="Arial"/>
              </a:rPr>
              <a:t>FOLGT  UNS  AUF  FACEBOOK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0" name="object 6"/>
          <p:cNvSpPr/>
          <p:nvPr/>
        </p:nvSpPr>
        <p:spPr>
          <a:xfrm>
            <a:off x="2181704" y="9595353"/>
            <a:ext cx="141479" cy="140612"/>
          </a:xfrm>
          <a:custGeom>
            <a:avLst/>
            <a:gdLst/>
            <a:ahLst/>
            <a:cxnLst/>
            <a:rect l="l" t="t" r="r" b="b"/>
            <a:pathLst>
              <a:path w="147423" h="146520">
                <a:moveTo>
                  <a:pt x="43486" y="73711"/>
                </a:moveTo>
                <a:lnTo>
                  <a:pt x="1" y="73711"/>
                </a:lnTo>
                <a:lnTo>
                  <a:pt x="21592" y="21592"/>
                </a:lnTo>
                <a:lnTo>
                  <a:pt x="90031" y="28791"/>
                </a:lnTo>
                <a:lnTo>
                  <a:pt x="69802" y="36205"/>
                </a:lnTo>
                <a:lnTo>
                  <a:pt x="62193" y="57467"/>
                </a:lnTo>
                <a:lnTo>
                  <a:pt x="62193" y="73711"/>
                </a:lnTo>
                <a:close/>
              </a:path>
              <a:path w="147423" h="146520">
                <a:moveTo>
                  <a:pt x="17886" y="121840"/>
                </a:moveTo>
                <a:lnTo>
                  <a:pt x="1" y="73711"/>
                </a:lnTo>
                <a:lnTo>
                  <a:pt x="43486" y="73711"/>
                </a:lnTo>
                <a:lnTo>
                  <a:pt x="43486" y="95021"/>
                </a:lnTo>
                <a:lnTo>
                  <a:pt x="62193" y="95021"/>
                </a:lnTo>
                <a:lnTo>
                  <a:pt x="62193" y="146520"/>
                </a:lnTo>
                <a:close/>
              </a:path>
              <a:path w="147423" h="146520">
                <a:moveTo>
                  <a:pt x="85231" y="95021"/>
                </a:moveTo>
                <a:lnTo>
                  <a:pt x="102401" y="95021"/>
                </a:lnTo>
                <a:lnTo>
                  <a:pt x="105678" y="73711"/>
                </a:lnTo>
                <a:lnTo>
                  <a:pt x="85231" y="73711"/>
                </a:lnTo>
                <a:lnTo>
                  <a:pt x="85231" y="59880"/>
                </a:lnTo>
                <a:lnTo>
                  <a:pt x="97245" y="48374"/>
                </a:lnTo>
                <a:lnTo>
                  <a:pt x="106541" y="48374"/>
                </a:lnTo>
                <a:lnTo>
                  <a:pt x="106541" y="30238"/>
                </a:lnTo>
                <a:lnTo>
                  <a:pt x="90031" y="28791"/>
                </a:lnTo>
                <a:lnTo>
                  <a:pt x="21592" y="21592"/>
                </a:lnTo>
                <a:lnTo>
                  <a:pt x="73712" y="0"/>
                </a:lnTo>
                <a:lnTo>
                  <a:pt x="125831" y="21592"/>
                </a:lnTo>
                <a:lnTo>
                  <a:pt x="147422" y="73711"/>
                </a:lnTo>
                <a:lnTo>
                  <a:pt x="129542" y="121840"/>
                </a:lnTo>
                <a:lnTo>
                  <a:pt x="85231" y="146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text 1"/>
          <p:cNvSpPr txBox="1"/>
          <p:nvPr/>
        </p:nvSpPr>
        <p:spPr>
          <a:xfrm>
            <a:off x="2323182" y="9602684"/>
            <a:ext cx="2010166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spc="10" dirty="0">
                <a:solidFill>
                  <a:srgbClr val="FFFFFF"/>
                </a:solidFill>
                <a:latin typeface="Arial"/>
                <a:cs typeface="Arial"/>
              </a:rPr>
              <a:t>/RASTPARKSCHWEITENKIRCHEN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Imag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0" y="8687063"/>
            <a:ext cx="1096910" cy="1267552"/>
          </a:xfrm>
          <a:prstGeom prst="rect">
            <a:avLst/>
          </a:prstGeom>
        </p:spPr>
      </p:pic>
      <p:sp>
        <p:nvSpPr>
          <p:cNvPr id="182" name="object 7"/>
          <p:cNvSpPr/>
          <p:nvPr/>
        </p:nvSpPr>
        <p:spPr>
          <a:xfrm>
            <a:off x="570054" y="8699471"/>
            <a:ext cx="1039206" cy="1209203"/>
          </a:xfrm>
          <a:custGeom>
            <a:avLst/>
            <a:gdLst/>
            <a:ahLst/>
            <a:cxnLst/>
            <a:rect l="l" t="t" r="r" b="b"/>
            <a:pathLst>
              <a:path w="1082866" h="1260005">
                <a:moveTo>
                  <a:pt x="0" y="1260005"/>
                </a:moveTo>
                <a:lnTo>
                  <a:pt x="0" y="0"/>
                </a:lnTo>
                <a:lnTo>
                  <a:pt x="1082866" y="0"/>
                </a:lnTo>
                <a:lnTo>
                  <a:pt x="1082866" y="12600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8"/>
          <p:cNvSpPr/>
          <p:nvPr/>
        </p:nvSpPr>
        <p:spPr>
          <a:xfrm>
            <a:off x="609921" y="9702197"/>
            <a:ext cx="960545" cy="206111"/>
          </a:xfrm>
          <a:custGeom>
            <a:avLst/>
            <a:gdLst/>
            <a:ahLst/>
            <a:cxnLst/>
            <a:rect l="l" t="t" r="r" b="b"/>
            <a:pathLst>
              <a:path w="1000900" h="214770">
                <a:moveTo>
                  <a:pt x="0" y="214770"/>
                </a:moveTo>
                <a:lnTo>
                  <a:pt x="0" y="0"/>
                </a:lnTo>
                <a:lnTo>
                  <a:pt x="1000900" y="0"/>
                </a:lnTo>
                <a:lnTo>
                  <a:pt x="1000900" y="2147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9"/>
          <p:cNvSpPr/>
          <p:nvPr/>
        </p:nvSpPr>
        <p:spPr>
          <a:xfrm>
            <a:off x="609921" y="8738265"/>
            <a:ext cx="960545" cy="965139"/>
          </a:xfrm>
          <a:custGeom>
            <a:avLst/>
            <a:gdLst/>
            <a:ahLst/>
            <a:cxnLst/>
            <a:rect l="l" t="t" r="r" b="b"/>
            <a:pathLst>
              <a:path w="1000900" h="1005687">
                <a:moveTo>
                  <a:pt x="0" y="1005687"/>
                </a:moveTo>
                <a:lnTo>
                  <a:pt x="0" y="0"/>
                </a:lnTo>
                <a:lnTo>
                  <a:pt x="1000900" y="0"/>
                </a:lnTo>
                <a:lnTo>
                  <a:pt x="1000900" y="1005687"/>
                </a:lnTo>
                <a:close/>
              </a:path>
            </a:pathLst>
          </a:custGeom>
          <a:solidFill>
            <a:srgbClr val="0057A3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0447" y="9304624"/>
            <a:ext cx="56578" cy="53823"/>
          </a:xfrm>
          <a:custGeom>
            <a:avLst/>
            <a:gdLst/>
            <a:ahLst/>
            <a:cxnLst/>
            <a:rect l="l" t="t" r="r" b="b"/>
            <a:pathLst>
              <a:path w="58955" h="56084">
                <a:moveTo>
                  <a:pt x="14746" y="35789"/>
                </a:moveTo>
                <a:lnTo>
                  <a:pt x="29478" y="46495"/>
                </a:lnTo>
                <a:lnTo>
                  <a:pt x="11240" y="56058"/>
                </a:lnTo>
                <a:close/>
              </a:path>
              <a:path w="58955" h="56084">
                <a:moveTo>
                  <a:pt x="29478" y="46495"/>
                </a:moveTo>
                <a:lnTo>
                  <a:pt x="14746" y="35789"/>
                </a:lnTo>
                <a:lnTo>
                  <a:pt x="1" y="21413"/>
                </a:lnTo>
                <a:lnTo>
                  <a:pt x="20372" y="18454"/>
                </a:lnTo>
                <a:lnTo>
                  <a:pt x="29490" y="0"/>
                </a:lnTo>
                <a:lnTo>
                  <a:pt x="38583" y="18466"/>
                </a:lnTo>
                <a:lnTo>
                  <a:pt x="58954" y="21425"/>
                </a:lnTo>
                <a:lnTo>
                  <a:pt x="44197" y="35789"/>
                </a:lnTo>
                <a:lnTo>
                  <a:pt x="47689" y="56084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31384" y="9418278"/>
            <a:ext cx="89204" cy="90471"/>
          </a:xfrm>
          <a:custGeom>
            <a:avLst/>
            <a:gdLst/>
            <a:ahLst/>
            <a:cxnLst/>
            <a:rect l="l" t="t" r="r" b="b"/>
            <a:pathLst>
              <a:path w="92952" h="94272">
                <a:moveTo>
                  <a:pt x="18618" y="51664"/>
                </a:moveTo>
                <a:lnTo>
                  <a:pt x="38379" y="73292"/>
                </a:lnTo>
                <a:lnTo>
                  <a:pt x="6579" y="82525"/>
                </a:lnTo>
                <a:close/>
              </a:path>
              <a:path w="92952" h="94272">
                <a:moveTo>
                  <a:pt x="38379" y="73292"/>
                </a:moveTo>
                <a:lnTo>
                  <a:pt x="18618" y="51664"/>
                </a:lnTo>
                <a:lnTo>
                  <a:pt x="0" y="24257"/>
                </a:lnTo>
                <a:lnTo>
                  <a:pt x="33084" y="26162"/>
                </a:lnTo>
                <a:lnTo>
                  <a:pt x="53391" y="0"/>
                </a:lnTo>
                <a:lnTo>
                  <a:pt x="61798" y="32043"/>
                </a:lnTo>
                <a:lnTo>
                  <a:pt x="92951" y="43269"/>
                </a:lnTo>
                <a:lnTo>
                  <a:pt x="65075" y="61164"/>
                </a:lnTo>
                <a:lnTo>
                  <a:pt x="64033" y="94272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5580" y="8906475"/>
            <a:ext cx="767561" cy="526848"/>
          </a:xfrm>
          <a:custGeom>
            <a:avLst/>
            <a:gdLst/>
            <a:ahLst/>
            <a:cxnLst/>
            <a:rect l="l" t="t" r="r" b="b"/>
            <a:pathLst>
              <a:path w="799809" h="548983">
                <a:moveTo>
                  <a:pt x="1474" y="160744"/>
                </a:moveTo>
                <a:lnTo>
                  <a:pt x="10542" y="147206"/>
                </a:lnTo>
                <a:lnTo>
                  <a:pt x="138736" y="82665"/>
                </a:lnTo>
                <a:lnTo>
                  <a:pt x="267742" y="33947"/>
                </a:lnTo>
                <a:lnTo>
                  <a:pt x="413424" y="44184"/>
                </a:lnTo>
                <a:lnTo>
                  <a:pt x="385992" y="44869"/>
                </a:lnTo>
                <a:lnTo>
                  <a:pt x="366993" y="46165"/>
                </a:lnTo>
                <a:lnTo>
                  <a:pt x="358712" y="46927"/>
                </a:lnTo>
                <a:lnTo>
                  <a:pt x="357379" y="47054"/>
                </a:lnTo>
                <a:lnTo>
                  <a:pt x="323432" y="52096"/>
                </a:lnTo>
                <a:lnTo>
                  <a:pt x="311837" y="54280"/>
                </a:lnTo>
                <a:lnTo>
                  <a:pt x="305614" y="55588"/>
                </a:lnTo>
                <a:lnTo>
                  <a:pt x="293383" y="58509"/>
                </a:lnTo>
                <a:lnTo>
                  <a:pt x="262192" y="67209"/>
                </a:lnTo>
                <a:lnTo>
                  <a:pt x="253340" y="70181"/>
                </a:lnTo>
                <a:lnTo>
                  <a:pt x="244349" y="73368"/>
                </a:lnTo>
                <a:lnTo>
                  <a:pt x="226366" y="80252"/>
                </a:lnTo>
                <a:lnTo>
                  <a:pt x="193117" y="94412"/>
                </a:lnTo>
                <a:lnTo>
                  <a:pt x="160199" y="108420"/>
                </a:lnTo>
                <a:lnTo>
                  <a:pt x="152579" y="111722"/>
                </a:lnTo>
                <a:lnTo>
                  <a:pt x="151639" y="112129"/>
                </a:lnTo>
                <a:lnTo>
                  <a:pt x="136196" y="119165"/>
                </a:lnTo>
                <a:lnTo>
                  <a:pt x="101829" y="136246"/>
                </a:lnTo>
                <a:lnTo>
                  <a:pt x="85421" y="145314"/>
                </a:lnTo>
                <a:lnTo>
                  <a:pt x="81673" y="147531"/>
                </a:lnTo>
                <a:lnTo>
                  <a:pt x="80735" y="148044"/>
                </a:lnTo>
                <a:lnTo>
                  <a:pt x="73267" y="152616"/>
                </a:lnTo>
                <a:lnTo>
                  <a:pt x="16092" y="167932"/>
                </a:lnTo>
                <a:close/>
              </a:path>
              <a:path w="799809" h="548983">
                <a:moveTo>
                  <a:pt x="244171" y="498323"/>
                </a:moveTo>
                <a:lnTo>
                  <a:pt x="250064" y="469253"/>
                </a:lnTo>
                <a:lnTo>
                  <a:pt x="255309" y="444805"/>
                </a:lnTo>
                <a:lnTo>
                  <a:pt x="258763" y="428270"/>
                </a:lnTo>
                <a:lnTo>
                  <a:pt x="303797" y="432588"/>
                </a:lnTo>
                <a:lnTo>
                  <a:pt x="302350" y="438798"/>
                </a:lnTo>
                <a:lnTo>
                  <a:pt x="291910" y="489382"/>
                </a:lnTo>
                <a:lnTo>
                  <a:pt x="281839" y="496405"/>
                </a:lnTo>
                <a:lnTo>
                  <a:pt x="263335" y="502095"/>
                </a:lnTo>
                <a:lnTo>
                  <a:pt x="251696" y="503352"/>
                </a:lnTo>
                <a:close/>
              </a:path>
              <a:path w="799809" h="548983">
                <a:moveTo>
                  <a:pt x="710642" y="527457"/>
                </a:moveTo>
                <a:lnTo>
                  <a:pt x="709766" y="526428"/>
                </a:lnTo>
                <a:lnTo>
                  <a:pt x="706629" y="522859"/>
                </a:lnTo>
                <a:lnTo>
                  <a:pt x="699339" y="515976"/>
                </a:lnTo>
                <a:lnTo>
                  <a:pt x="681965" y="503924"/>
                </a:lnTo>
                <a:lnTo>
                  <a:pt x="671120" y="498069"/>
                </a:lnTo>
                <a:lnTo>
                  <a:pt x="670827" y="497929"/>
                </a:lnTo>
                <a:lnTo>
                  <a:pt x="669100" y="497129"/>
                </a:lnTo>
                <a:lnTo>
                  <a:pt x="662953" y="494424"/>
                </a:lnTo>
                <a:lnTo>
                  <a:pt x="637439" y="484848"/>
                </a:lnTo>
                <a:lnTo>
                  <a:pt x="576162" y="468364"/>
                </a:lnTo>
                <a:lnTo>
                  <a:pt x="541287" y="461379"/>
                </a:lnTo>
                <a:lnTo>
                  <a:pt x="537617" y="460718"/>
                </a:lnTo>
                <a:lnTo>
                  <a:pt x="528537" y="459169"/>
                </a:lnTo>
                <a:lnTo>
                  <a:pt x="512014" y="456502"/>
                </a:lnTo>
                <a:lnTo>
                  <a:pt x="329299" y="434950"/>
                </a:lnTo>
                <a:lnTo>
                  <a:pt x="303797" y="432588"/>
                </a:lnTo>
                <a:lnTo>
                  <a:pt x="258763" y="428270"/>
                </a:lnTo>
                <a:lnTo>
                  <a:pt x="196292" y="418046"/>
                </a:lnTo>
                <a:lnTo>
                  <a:pt x="159760" y="403205"/>
                </a:lnTo>
                <a:lnTo>
                  <a:pt x="148322" y="389362"/>
                </a:lnTo>
                <a:lnTo>
                  <a:pt x="152185" y="370789"/>
                </a:lnTo>
                <a:lnTo>
                  <a:pt x="185997" y="340352"/>
                </a:lnTo>
                <a:lnTo>
                  <a:pt x="227572" y="320574"/>
                </a:lnTo>
                <a:lnTo>
                  <a:pt x="276721" y="335509"/>
                </a:lnTo>
                <a:lnTo>
                  <a:pt x="264275" y="340055"/>
                </a:lnTo>
                <a:lnTo>
                  <a:pt x="256287" y="343218"/>
                </a:lnTo>
                <a:lnTo>
                  <a:pt x="249340" y="346482"/>
                </a:lnTo>
                <a:lnTo>
                  <a:pt x="242368" y="350127"/>
                </a:lnTo>
                <a:lnTo>
                  <a:pt x="240386" y="351409"/>
                </a:lnTo>
                <a:lnTo>
                  <a:pt x="235852" y="354610"/>
                </a:lnTo>
                <a:lnTo>
                  <a:pt x="233922" y="356413"/>
                </a:lnTo>
                <a:lnTo>
                  <a:pt x="231153" y="359487"/>
                </a:lnTo>
                <a:lnTo>
                  <a:pt x="230772" y="360198"/>
                </a:lnTo>
                <a:lnTo>
                  <a:pt x="229147" y="364439"/>
                </a:lnTo>
                <a:lnTo>
                  <a:pt x="229071" y="364744"/>
                </a:lnTo>
                <a:lnTo>
                  <a:pt x="230595" y="370510"/>
                </a:lnTo>
                <a:lnTo>
                  <a:pt x="230836" y="371005"/>
                </a:lnTo>
                <a:lnTo>
                  <a:pt x="233287" y="373406"/>
                </a:lnTo>
                <a:lnTo>
                  <a:pt x="238748" y="377139"/>
                </a:lnTo>
                <a:lnTo>
                  <a:pt x="240831" y="377952"/>
                </a:lnTo>
                <a:lnTo>
                  <a:pt x="245530" y="379489"/>
                </a:lnTo>
                <a:lnTo>
                  <a:pt x="252629" y="381877"/>
                </a:lnTo>
                <a:lnTo>
                  <a:pt x="266256" y="385445"/>
                </a:lnTo>
                <a:lnTo>
                  <a:pt x="276721" y="335509"/>
                </a:lnTo>
                <a:lnTo>
                  <a:pt x="227572" y="320574"/>
                </a:lnTo>
                <a:lnTo>
                  <a:pt x="284620" y="301562"/>
                </a:lnTo>
                <a:lnTo>
                  <a:pt x="288181" y="286744"/>
                </a:lnTo>
                <a:lnTo>
                  <a:pt x="293753" y="263679"/>
                </a:lnTo>
                <a:lnTo>
                  <a:pt x="299328" y="240616"/>
                </a:lnTo>
                <a:lnTo>
                  <a:pt x="302896" y="225806"/>
                </a:lnTo>
                <a:lnTo>
                  <a:pt x="312967" y="218783"/>
                </a:lnTo>
                <a:lnTo>
                  <a:pt x="331471" y="213094"/>
                </a:lnTo>
                <a:lnTo>
                  <a:pt x="343088" y="211779"/>
                </a:lnTo>
                <a:lnTo>
                  <a:pt x="350648" y="216865"/>
                </a:lnTo>
                <a:lnTo>
                  <a:pt x="333236" y="288875"/>
                </a:lnTo>
                <a:lnTo>
                  <a:pt x="367577" y="279769"/>
                </a:lnTo>
                <a:lnTo>
                  <a:pt x="387668" y="273889"/>
                </a:lnTo>
                <a:lnTo>
                  <a:pt x="392609" y="272365"/>
                </a:lnTo>
                <a:lnTo>
                  <a:pt x="396673" y="271044"/>
                </a:lnTo>
                <a:lnTo>
                  <a:pt x="429019" y="259512"/>
                </a:lnTo>
                <a:lnTo>
                  <a:pt x="447066" y="252337"/>
                </a:lnTo>
                <a:lnTo>
                  <a:pt x="454597" y="249174"/>
                </a:lnTo>
                <a:lnTo>
                  <a:pt x="455181" y="248920"/>
                </a:lnTo>
                <a:lnTo>
                  <a:pt x="483223" y="235446"/>
                </a:lnTo>
                <a:lnTo>
                  <a:pt x="498476" y="227241"/>
                </a:lnTo>
                <a:lnTo>
                  <a:pt x="502489" y="224968"/>
                </a:lnTo>
                <a:lnTo>
                  <a:pt x="505283" y="223292"/>
                </a:lnTo>
                <a:lnTo>
                  <a:pt x="527711" y="208344"/>
                </a:lnTo>
                <a:lnTo>
                  <a:pt x="539421" y="199365"/>
                </a:lnTo>
                <a:lnTo>
                  <a:pt x="540310" y="198654"/>
                </a:lnTo>
                <a:lnTo>
                  <a:pt x="544513" y="194907"/>
                </a:lnTo>
                <a:lnTo>
                  <a:pt x="560033" y="178943"/>
                </a:lnTo>
                <a:lnTo>
                  <a:pt x="566649" y="170587"/>
                </a:lnTo>
                <a:lnTo>
                  <a:pt x="570421" y="164516"/>
                </a:lnTo>
                <a:lnTo>
                  <a:pt x="577736" y="148019"/>
                </a:lnTo>
                <a:lnTo>
                  <a:pt x="580073" y="138329"/>
                </a:lnTo>
                <a:lnTo>
                  <a:pt x="580365" y="136767"/>
                </a:lnTo>
                <a:lnTo>
                  <a:pt x="580530" y="132919"/>
                </a:lnTo>
                <a:lnTo>
                  <a:pt x="578371" y="116307"/>
                </a:lnTo>
                <a:lnTo>
                  <a:pt x="559258" y="84379"/>
                </a:lnTo>
                <a:lnTo>
                  <a:pt x="546533" y="73991"/>
                </a:lnTo>
                <a:lnTo>
                  <a:pt x="539268" y="69545"/>
                </a:lnTo>
                <a:lnTo>
                  <a:pt x="533515" y="66536"/>
                </a:lnTo>
                <a:lnTo>
                  <a:pt x="492189" y="52858"/>
                </a:lnTo>
                <a:lnTo>
                  <a:pt x="478130" y="49873"/>
                </a:lnTo>
                <a:lnTo>
                  <a:pt x="477813" y="49810"/>
                </a:lnTo>
                <a:lnTo>
                  <a:pt x="476835" y="49657"/>
                </a:lnTo>
                <a:lnTo>
                  <a:pt x="470358" y="48641"/>
                </a:lnTo>
                <a:lnTo>
                  <a:pt x="443015" y="45568"/>
                </a:lnTo>
                <a:lnTo>
                  <a:pt x="426124" y="44539"/>
                </a:lnTo>
                <a:lnTo>
                  <a:pt x="418682" y="44273"/>
                </a:lnTo>
                <a:lnTo>
                  <a:pt x="413424" y="44184"/>
                </a:lnTo>
                <a:lnTo>
                  <a:pt x="267742" y="33947"/>
                </a:lnTo>
                <a:lnTo>
                  <a:pt x="393829" y="9995"/>
                </a:lnTo>
                <a:lnTo>
                  <a:pt x="521983" y="12599"/>
                </a:lnTo>
                <a:lnTo>
                  <a:pt x="571344" y="22785"/>
                </a:lnTo>
                <a:lnTo>
                  <a:pt x="617665" y="42317"/>
                </a:lnTo>
                <a:lnTo>
                  <a:pt x="646048" y="67982"/>
                </a:lnTo>
                <a:lnTo>
                  <a:pt x="660896" y="102934"/>
                </a:lnTo>
                <a:lnTo>
                  <a:pt x="654391" y="143295"/>
                </a:lnTo>
                <a:lnTo>
                  <a:pt x="631483" y="177711"/>
                </a:lnTo>
                <a:lnTo>
                  <a:pt x="535255" y="247511"/>
                </a:lnTo>
                <a:lnTo>
                  <a:pt x="392685" y="304077"/>
                </a:lnTo>
                <a:lnTo>
                  <a:pt x="325527" y="321666"/>
                </a:lnTo>
                <a:lnTo>
                  <a:pt x="312789" y="383147"/>
                </a:lnTo>
                <a:lnTo>
                  <a:pt x="311290" y="391732"/>
                </a:lnTo>
                <a:lnTo>
                  <a:pt x="321971" y="392913"/>
                </a:lnTo>
                <a:lnTo>
                  <a:pt x="492583" y="410757"/>
                </a:lnTo>
                <a:lnTo>
                  <a:pt x="676327" y="443230"/>
                </a:lnTo>
                <a:lnTo>
                  <a:pt x="748132" y="469951"/>
                </a:lnTo>
                <a:lnTo>
                  <a:pt x="791427" y="505689"/>
                </a:lnTo>
                <a:lnTo>
                  <a:pt x="784462" y="517271"/>
                </a:lnTo>
                <a:lnTo>
                  <a:pt x="759835" y="529226"/>
                </a:lnTo>
                <a:lnTo>
                  <a:pt x="730808" y="534854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50447" y="9234172"/>
            <a:ext cx="56578" cy="53823"/>
          </a:xfrm>
          <a:custGeom>
            <a:avLst/>
            <a:gdLst/>
            <a:ahLst/>
            <a:cxnLst/>
            <a:rect l="l" t="t" r="r" b="b"/>
            <a:pathLst>
              <a:path w="58955" h="56084">
                <a:moveTo>
                  <a:pt x="14746" y="35776"/>
                </a:moveTo>
                <a:lnTo>
                  <a:pt x="29478" y="46495"/>
                </a:lnTo>
                <a:lnTo>
                  <a:pt x="11240" y="56071"/>
                </a:lnTo>
                <a:close/>
              </a:path>
              <a:path w="58955" h="56084">
                <a:moveTo>
                  <a:pt x="29478" y="46495"/>
                </a:moveTo>
                <a:lnTo>
                  <a:pt x="14746" y="35776"/>
                </a:lnTo>
                <a:lnTo>
                  <a:pt x="1" y="21412"/>
                </a:lnTo>
                <a:lnTo>
                  <a:pt x="20372" y="18453"/>
                </a:lnTo>
                <a:lnTo>
                  <a:pt x="29490" y="0"/>
                </a:lnTo>
                <a:lnTo>
                  <a:pt x="38583" y="18466"/>
                </a:lnTo>
                <a:lnTo>
                  <a:pt x="58954" y="21438"/>
                </a:lnTo>
                <a:lnTo>
                  <a:pt x="44197" y="35789"/>
                </a:lnTo>
                <a:lnTo>
                  <a:pt x="47689" y="56084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0447" y="9165121"/>
            <a:ext cx="56578" cy="53823"/>
          </a:xfrm>
          <a:custGeom>
            <a:avLst/>
            <a:gdLst/>
            <a:ahLst/>
            <a:cxnLst/>
            <a:rect l="l" t="t" r="r" b="b"/>
            <a:pathLst>
              <a:path w="58955" h="56084">
                <a:moveTo>
                  <a:pt x="14746" y="35789"/>
                </a:moveTo>
                <a:lnTo>
                  <a:pt x="29478" y="46482"/>
                </a:lnTo>
                <a:lnTo>
                  <a:pt x="11240" y="56058"/>
                </a:lnTo>
                <a:close/>
              </a:path>
              <a:path w="58955" h="56084">
                <a:moveTo>
                  <a:pt x="29478" y="46482"/>
                </a:moveTo>
                <a:lnTo>
                  <a:pt x="14746" y="35789"/>
                </a:lnTo>
                <a:lnTo>
                  <a:pt x="1" y="21400"/>
                </a:lnTo>
                <a:lnTo>
                  <a:pt x="20372" y="18454"/>
                </a:lnTo>
                <a:lnTo>
                  <a:pt x="29490" y="0"/>
                </a:lnTo>
                <a:lnTo>
                  <a:pt x="38583" y="18466"/>
                </a:lnTo>
                <a:lnTo>
                  <a:pt x="58954" y="21438"/>
                </a:lnTo>
                <a:lnTo>
                  <a:pt x="44197" y="35789"/>
                </a:lnTo>
                <a:lnTo>
                  <a:pt x="47689" y="56084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0447" y="9095676"/>
            <a:ext cx="56578" cy="53822"/>
          </a:xfrm>
          <a:custGeom>
            <a:avLst/>
            <a:gdLst/>
            <a:ahLst/>
            <a:cxnLst/>
            <a:rect l="l" t="t" r="r" b="b"/>
            <a:pathLst>
              <a:path w="58955" h="56083">
                <a:moveTo>
                  <a:pt x="14746" y="35776"/>
                </a:moveTo>
                <a:lnTo>
                  <a:pt x="29478" y="46495"/>
                </a:lnTo>
                <a:lnTo>
                  <a:pt x="11240" y="56071"/>
                </a:lnTo>
                <a:close/>
              </a:path>
              <a:path w="58955" h="56083">
                <a:moveTo>
                  <a:pt x="29478" y="46495"/>
                </a:moveTo>
                <a:lnTo>
                  <a:pt x="14746" y="35776"/>
                </a:lnTo>
                <a:lnTo>
                  <a:pt x="1" y="21412"/>
                </a:lnTo>
                <a:lnTo>
                  <a:pt x="20372" y="18453"/>
                </a:lnTo>
                <a:lnTo>
                  <a:pt x="29490" y="0"/>
                </a:lnTo>
                <a:lnTo>
                  <a:pt x="38583" y="18466"/>
                </a:lnTo>
                <a:lnTo>
                  <a:pt x="58954" y="21438"/>
                </a:lnTo>
                <a:lnTo>
                  <a:pt x="44197" y="35789"/>
                </a:lnTo>
                <a:lnTo>
                  <a:pt x="47689" y="56083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763" y="9463468"/>
            <a:ext cx="72361" cy="96517"/>
          </a:xfrm>
          <a:custGeom>
            <a:avLst/>
            <a:gdLst/>
            <a:ahLst/>
            <a:cxnLst/>
            <a:rect l="l" t="t" r="r" b="b"/>
            <a:pathLst>
              <a:path w="75401" h="100572">
                <a:moveTo>
                  <a:pt x="0" y="100572"/>
                </a:moveTo>
                <a:lnTo>
                  <a:pt x="0" y="2070"/>
                </a:lnTo>
                <a:lnTo>
                  <a:pt x="32588" y="16739"/>
                </a:lnTo>
                <a:lnTo>
                  <a:pt x="22365" y="17476"/>
                </a:lnTo>
                <a:lnTo>
                  <a:pt x="22365" y="45035"/>
                </a:lnTo>
                <a:lnTo>
                  <a:pt x="31255" y="45035"/>
                </a:lnTo>
                <a:lnTo>
                  <a:pt x="22365" y="61329"/>
                </a:lnTo>
                <a:lnTo>
                  <a:pt x="22365" y="100572"/>
                </a:lnTo>
                <a:close/>
              </a:path>
              <a:path w="75401" h="100572">
                <a:moveTo>
                  <a:pt x="52286" y="100572"/>
                </a:moveTo>
                <a:lnTo>
                  <a:pt x="45327" y="77318"/>
                </a:lnTo>
                <a:lnTo>
                  <a:pt x="29185" y="61329"/>
                </a:lnTo>
                <a:lnTo>
                  <a:pt x="22365" y="61329"/>
                </a:lnTo>
                <a:lnTo>
                  <a:pt x="31255" y="45035"/>
                </a:lnTo>
                <a:lnTo>
                  <a:pt x="49175" y="30658"/>
                </a:lnTo>
                <a:lnTo>
                  <a:pt x="32588" y="16739"/>
                </a:lnTo>
                <a:lnTo>
                  <a:pt x="0" y="2070"/>
                </a:lnTo>
                <a:lnTo>
                  <a:pt x="30074" y="0"/>
                </a:lnTo>
                <a:lnTo>
                  <a:pt x="62357" y="7849"/>
                </a:lnTo>
                <a:lnTo>
                  <a:pt x="71552" y="28740"/>
                </a:lnTo>
                <a:lnTo>
                  <a:pt x="53924" y="53328"/>
                </a:lnTo>
                <a:lnTo>
                  <a:pt x="53924" y="53772"/>
                </a:lnTo>
                <a:lnTo>
                  <a:pt x="67247" y="72428"/>
                </a:lnTo>
                <a:lnTo>
                  <a:pt x="75400" y="100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6077" y="9488909"/>
            <a:ext cx="63548" cy="72640"/>
          </a:xfrm>
          <a:custGeom>
            <a:avLst/>
            <a:gdLst/>
            <a:ahLst/>
            <a:cxnLst/>
            <a:rect l="l" t="t" r="r" b="b"/>
            <a:pathLst>
              <a:path w="66218" h="75692">
                <a:moveTo>
                  <a:pt x="5194" y="6376"/>
                </a:moveTo>
                <a:lnTo>
                  <a:pt x="29337" y="15405"/>
                </a:lnTo>
                <a:lnTo>
                  <a:pt x="9335" y="20892"/>
                </a:lnTo>
                <a:close/>
              </a:path>
              <a:path w="66218" h="75692">
                <a:moveTo>
                  <a:pt x="45923" y="74067"/>
                </a:moveTo>
                <a:lnTo>
                  <a:pt x="44590" y="66815"/>
                </a:lnTo>
                <a:lnTo>
                  <a:pt x="44145" y="66815"/>
                </a:lnTo>
                <a:lnTo>
                  <a:pt x="0" y="53480"/>
                </a:lnTo>
                <a:lnTo>
                  <a:pt x="11649" y="32516"/>
                </a:lnTo>
                <a:lnTo>
                  <a:pt x="43256" y="39853"/>
                </a:lnTo>
                <a:lnTo>
                  <a:pt x="22225" y="51258"/>
                </a:lnTo>
                <a:lnTo>
                  <a:pt x="31115" y="59843"/>
                </a:lnTo>
                <a:lnTo>
                  <a:pt x="42812" y="51550"/>
                </a:lnTo>
                <a:lnTo>
                  <a:pt x="43256" y="47702"/>
                </a:lnTo>
                <a:lnTo>
                  <a:pt x="43256" y="39853"/>
                </a:lnTo>
                <a:lnTo>
                  <a:pt x="11649" y="32516"/>
                </a:lnTo>
                <a:lnTo>
                  <a:pt x="42520" y="25781"/>
                </a:lnTo>
                <a:lnTo>
                  <a:pt x="42520" y="24740"/>
                </a:lnTo>
                <a:lnTo>
                  <a:pt x="29337" y="15405"/>
                </a:lnTo>
                <a:lnTo>
                  <a:pt x="5194" y="6376"/>
                </a:lnTo>
                <a:lnTo>
                  <a:pt x="33338" y="0"/>
                </a:lnTo>
                <a:lnTo>
                  <a:pt x="58311" y="9241"/>
                </a:lnTo>
                <a:lnTo>
                  <a:pt x="65176" y="31255"/>
                </a:lnTo>
                <a:lnTo>
                  <a:pt x="65176" y="56439"/>
                </a:lnTo>
                <a:lnTo>
                  <a:pt x="66218" y="74067"/>
                </a:lnTo>
                <a:close/>
              </a:path>
              <a:path w="66218" h="75692">
                <a:moveTo>
                  <a:pt x="6207" y="68920"/>
                </a:moveTo>
                <a:lnTo>
                  <a:pt x="0" y="53480"/>
                </a:lnTo>
                <a:lnTo>
                  <a:pt x="44145" y="66815"/>
                </a:lnTo>
                <a:lnTo>
                  <a:pt x="23406" y="75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01711" y="9488906"/>
            <a:ext cx="52604" cy="72506"/>
          </a:xfrm>
          <a:custGeom>
            <a:avLst/>
            <a:gdLst/>
            <a:ahLst/>
            <a:cxnLst/>
            <a:rect l="l" t="t" r="r" b="b"/>
            <a:pathLst>
              <a:path w="54814" h="75552">
                <a:moveTo>
                  <a:pt x="31992" y="15557"/>
                </a:moveTo>
                <a:lnTo>
                  <a:pt x="9797" y="6797"/>
                </a:lnTo>
                <a:lnTo>
                  <a:pt x="31255" y="0"/>
                </a:lnTo>
                <a:lnTo>
                  <a:pt x="51702" y="4152"/>
                </a:lnTo>
                <a:lnTo>
                  <a:pt x="47702" y="19710"/>
                </a:lnTo>
                <a:close/>
              </a:path>
              <a:path w="54814" h="75552">
                <a:moveTo>
                  <a:pt x="0" y="70510"/>
                </a:moveTo>
                <a:lnTo>
                  <a:pt x="4001" y="54368"/>
                </a:lnTo>
                <a:lnTo>
                  <a:pt x="23407" y="59855"/>
                </a:lnTo>
                <a:lnTo>
                  <a:pt x="33033" y="53771"/>
                </a:lnTo>
                <a:lnTo>
                  <a:pt x="22365" y="45478"/>
                </a:lnTo>
                <a:lnTo>
                  <a:pt x="1778" y="23710"/>
                </a:lnTo>
                <a:lnTo>
                  <a:pt x="9797" y="6797"/>
                </a:lnTo>
                <a:lnTo>
                  <a:pt x="31992" y="15557"/>
                </a:lnTo>
                <a:lnTo>
                  <a:pt x="23407" y="21488"/>
                </a:lnTo>
                <a:lnTo>
                  <a:pt x="35116" y="29781"/>
                </a:lnTo>
                <a:lnTo>
                  <a:pt x="54814" y="52146"/>
                </a:lnTo>
                <a:lnTo>
                  <a:pt x="46887" y="68907"/>
                </a:lnTo>
                <a:lnTo>
                  <a:pt x="23407" y="75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61135" y="9470573"/>
            <a:ext cx="45913" cy="90837"/>
          </a:xfrm>
          <a:custGeom>
            <a:avLst/>
            <a:gdLst/>
            <a:ahLst/>
            <a:cxnLst/>
            <a:rect l="l" t="t" r="r" b="b"/>
            <a:pathLst>
              <a:path w="47842" h="94653">
                <a:moveTo>
                  <a:pt x="31700" y="37325"/>
                </a:moveTo>
                <a:lnTo>
                  <a:pt x="9628" y="37325"/>
                </a:lnTo>
                <a:lnTo>
                  <a:pt x="1" y="37325"/>
                </a:lnTo>
                <a:lnTo>
                  <a:pt x="1" y="20739"/>
                </a:lnTo>
                <a:lnTo>
                  <a:pt x="9628" y="20739"/>
                </a:lnTo>
                <a:lnTo>
                  <a:pt x="9628" y="5042"/>
                </a:lnTo>
                <a:lnTo>
                  <a:pt x="31700" y="0"/>
                </a:lnTo>
                <a:lnTo>
                  <a:pt x="31700" y="20739"/>
                </a:lnTo>
                <a:lnTo>
                  <a:pt x="47842" y="20739"/>
                </a:lnTo>
                <a:lnTo>
                  <a:pt x="47842" y="37325"/>
                </a:lnTo>
                <a:close/>
              </a:path>
              <a:path w="47842" h="94653">
                <a:moveTo>
                  <a:pt x="15851" y="88430"/>
                </a:moveTo>
                <a:lnTo>
                  <a:pt x="9628" y="66955"/>
                </a:lnTo>
                <a:lnTo>
                  <a:pt x="9628" y="37325"/>
                </a:lnTo>
                <a:lnTo>
                  <a:pt x="31700" y="37325"/>
                </a:lnTo>
                <a:lnTo>
                  <a:pt x="31700" y="63551"/>
                </a:lnTo>
                <a:lnTo>
                  <a:pt x="40590" y="76289"/>
                </a:lnTo>
                <a:lnTo>
                  <a:pt x="47258" y="75692"/>
                </a:lnTo>
                <a:lnTo>
                  <a:pt x="47397" y="92736"/>
                </a:lnTo>
                <a:lnTo>
                  <a:pt x="32742" y="94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19003" y="9488914"/>
            <a:ext cx="72067" cy="99222"/>
          </a:xfrm>
          <a:custGeom>
            <a:avLst/>
            <a:gdLst/>
            <a:ahLst/>
            <a:cxnLst/>
            <a:rect l="l" t="t" r="r" b="b"/>
            <a:pathLst>
              <a:path w="75095" h="103391">
                <a:moveTo>
                  <a:pt x="23393" y="67399"/>
                </a:moveTo>
                <a:lnTo>
                  <a:pt x="23101" y="67399"/>
                </a:lnTo>
                <a:lnTo>
                  <a:pt x="584" y="25921"/>
                </a:lnTo>
                <a:lnTo>
                  <a:pt x="0" y="1626"/>
                </a:lnTo>
                <a:lnTo>
                  <a:pt x="19545" y="1626"/>
                </a:lnTo>
                <a:lnTo>
                  <a:pt x="20587" y="11710"/>
                </a:lnTo>
                <a:lnTo>
                  <a:pt x="20879" y="11710"/>
                </a:lnTo>
                <a:lnTo>
                  <a:pt x="37021" y="17628"/>
                </a:lnTo>
                <a:lnTo>
                  <a:pt x="23546" y="29032"/>
                </a:lnTo>
                <a:lnTo>
                  <a:pt x="23101" y="33033"/>
                </a:lnTo>
                <a:lnTo>
                  <a:pt x="23101" y="42952"/>
                </a:lnTo>
                <a:lnTo>
                  <a:pt x="23546" y="47689"/>
                </a:lnTo>
                <a:lnTo>
                  <a:pt x="36728" y="58369"/>
                </a:lnTo>
                <a:lnTo>
                  <a:pt x="52286" y="37922"/>
                </a:lnTo>
                <a:lnTo>
                  <a:pt x="37021" y="17628"/>
                </a:lnTo>
                <a:lnTo>
                  <a:pt x="20879" y="11710"/>
                </a:lnTo>
                <a:lnTo>
                  <a:pt x="45022" y="0"/>
                </a:lnTo>
                <a:lnTo>
                  <a:pt x="66002" y="9778"/>
                </a:lnTo>
                <a:lnTo>
                  <a:pt x="75095" y="36881"/>
                </a:lnTo>
                <a:lnTo>
                  <a:pt x="64708" y="66173"/>
                </a:lnTo>
                <a:lnTo>
                  <a:pt x="42215" y="75692"/>
                </a:lnTo>
                <a:close/>
              </a:path>
              <a:path w="75095" h="103391">
                <a:moveTo>
                  <a:pt x="584" y="103391"/>
                </a:moveTo>
                <a:lnTo>
                  <a:pt x="584" y="25921"/>
                </a:lnTo>
                <a:lnTo>
                  <a:pt x="23101" y="67399"/>
                </a:lnTo>
                <a:lnTo>
                  <a:pt x="23101" y="103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00027" y="9488909"/>
            <a:ext cx="63549" cy="72640"/>
          </a:xfrm>
          <a:custGeom>
            <a:avLst/>
            <a:gdLst/>
            <a:ahLst/>
            <a:cxnLst/>
            <a:rect l="l" t="t" r="r" b="b"/>
            <a:pathLst>
              <a:path w="66219" h="75692">
                <a:moveTo>
                  <a:pt x="5182" y="6376"/>
                </a:moveTo>
                <a:lnTo>
                  <a:pt x="29337" y="15405"/>
                </a:lnTo>
                <a:lnTo>
                  <a:pt x="9335" y="20892"/>
                </a:lnTo>
                <a:close/>
              </a:path>
              <a:path w="66219" h="75692">
                <a:moveTo>
                  <a:pt x="45924" y="74067"/>
                </a:moveTo>
                <a:lnTo>
                  <a:pt x="44590" y="66815"/>
                </a:lnTo>
                <a:lnTo>
                  <a:pt x="44146" y="66815"/>
                </a:lnTo>
                <a:lnTo>
                  <a:pt x="0" y="53480"/>
                </a:lnTo>
                <a:lnTo>
                  <a:pt x="11649" y="32516"/>
                </a:lnTo>
                <a:lnTo>
                  <a:pt x="43257" y="39853"/>
                </a:lnTo>
                <a:lnTo>
                  <a:pt x="22225" y="51258"/>
                </a:lnTo>
                <a:lnTo>
                  <a:pt x="31103" y="59843"/>
                </a:lnTo>
                <a:lnTo>
                  <a:pt x="42812" y="51550"/>
                </a:lnTo>
                <a:lnTo>
                  <a:pt x="43257" y="47702"/>
                </a:lnTo>
                <a:lnTo>
                  <a:pt x="43257" y="39853"/>
                </a:lnTo>
                <a:lnTo>
                  <a:pt x="11649" y="32516"/>
                </a:lnTo>
                <a:lnTo>
                  <a:pt x="42520" y="25781"/>
                </a:lnTo>
                <a:lnTo>
                  <a:pt x="42520" y="24740"/>
                </a:lnTo>
                <a:lnTo>
                  <a:pt x="29337" y="15405"/>
                </a:lnTo>
                <a:lnTo>
                  <a:pt x="5182" y="6376"/>
                </a:lnTo>
                <a:lnTo>
                  <a:pt x="33338" y="0"/>
                </a:lnTo>
                <a:lnTo>
                  <a:pt x="58311" y="9241"/>
                </a:lnTo>
                <a:lnTo>
                  <a:pt x="65177" y="31255"/>
                </a:lnTo>
                <a:lnTo>
                  <a:pt x="65177" y="56439"/>
                </a:lnTo>
                <a:lnTo>
                  <a:pt x="66218" y="74067"/>
                </a:lnTo>
                <a:close/>
              </a:path>
              <a:path w="66219" h="75692">
                <a:moveTo>
                  <a:pt x="6203" y="68920"/>
                </a:moveTo>
                <a:lnTo>
                  <a:pt x="0" y="53480"/>
                </a:lnTo>
                <a:lnTo>
                  <a:pt x="44146" y="66815"/>
                </a:lnTo>
                <a:lnTo>
                  <a:pt x="23406" y="75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79077" y="9488913"/>
            <a:ext cx="43207" cy="71068"/>
          </a:xfrm>
          <a:custGeom>
            <a:avLst/>
            <a:gdLst/>
            <a:ahLst/>
            <a:cxnLst/>
            <a:rect l="l" t="t" r="r" b="b"/>
            <a:pathLst>
              <a:path w="45022" h="74054">
                <a:moveTo>
                  <a:pt x="38952" y="20879"/>
                </a:moveTo>
                <a:lnTo>
                  <a:pt x="20727" y="14961"/>
                </a:lnTo>
                <a:lnTo>
                  <a:pt x="40285" y="0"/>
                </a:lnTo>
                <a:lnTo>
                  <a:pt x="45022" y="292"/>
                </a:lnTo>
                <a:lnTo>
                  <a:pt x="45022" y="21476"/>
                </a:lnTo>
                <a:close/>
              </a:path>
              <a:path w="45022" h="74054">
                <a:moveTo>
                  <a:pt x="585" y="74054"/>
                </a:moveTo>
                <a:lnTo>
                  <a:pt x="585" y="25476"/>
                </a:lnTo>
                <a:lnTo>
                  <a:pt x="1" y="1626"/>
                </a:lnTo>
                <a:lnTo>
                  <a:pt x="19394" y="1626"/>
                </a:lnTo>
                <a:lnTo>
                  <a:pt x="20143" y="14961"/>
                </a:lnTo>
                <a:lnTo>
                  <a:pt x="20727" y="14961"/>
                </a:lnTo>
                <a:lnTo>
                  <a:pt x="38952" y="20879"/>
                </a:lnTo>
                <a:lnTo>
                  <a:pt x="23546" y="32284"/>
                </a:lnTo>
                <a:lnTo>
                  <a:pt x="23102" y="37325"/>
                </a:lnTo>
                <a:lnTo>
                  <a:pt x="23102" y="740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33234" y="9459063"/>
            <a:ext cx="70509" cy="100929"/>
          </a:xfrm>
          <a:custGeom>
            <a:avLst/>
            <a:gdLst/>
            <a:ahLst/>
            <a:cxnLst/>
            <a:rect l="l" t="t" r="r" b="b"/>
            <a:pathLst>
              <a:path w="73471" h="105169">
                <a:moveTo>
                  <a:pt x="1" y="105169"/>
                </a:moveTo>
                <a:lnTo>
                  <a:pt x="1" y="0"/>
                </a:lnTo>
                <a:lnTo>
                  <a:pt x="22518" y="0"/>
                </a:lnTo>
                <a:lnTo>
                  <a:pt x="22518" y="63246"/>
                </a:lnTo>
                <a:lnTo>
                  <a:pt x="22810" y="63246"/>
                </a:lnTo>
                <a:lnTo>
                  <a:pt x="28297" y="75400"/>
                </a:lnTo>
                <a:lnTo>
                  <a:pt x="22518" y="82500"/>
                </a:lnTo>
                <a:lnTo>
                  <a:pt x="22518" y="105169"/>
                </a:lnTo>
                <a:close/>
              </a:path>
              <a:path w="73471" h="105169">
                <a:moveTo>
                  <a:pt x="45772" y="105169"/>
                </a:moveTo>
                <a:lnTo>
                  <a:pt x="28297" y="75400"/>
                </a:lnTo>
                <a:lnTo>
                  <a:pt x="22810" y="63246"/>
                </a:lnTo>
                <a:lnTo>
                  <a:pt x="27992" y="54509"/>
                </a:lnTo>
                <a:lnTo>
                  <a:pt x="42660" y="32728"/>
                </a:lnTo>
                <a:lnTo>
                  <a:pt x="69775" y="32728"/>
                </a:lnTo>
                <a:lnTo>
                  <a:pt x="43841" y="62065"/>
                </a:lnTo>
                <a:lnTo>
                  <a:pt x="73470" y="1051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91856" y="8812961"/>
            <a:ext cx="101929" cy="104403"/>
          </a:xfrm>
          <a:custGeom>
            <a:avLst/>
            <a:gdLst/>
            <a:ahLst/>
            <a:cxnLst/>
            <a:rect l="l" t="t" r="r" b="b"/>
            <a:pathLst>
              <a:path w="106211" h="108789">
                <a:moveTo>
                  <a:pt x="71032" y="36056"/>
                </a:moveTo>
                <a:lnTo>
                  <a:pt x="0" y="36005"/>
                </a:lnTo>
                <a:lnTo>
                  <a:pt x="0" y="0"/>
                </a:lnTo>
                <a:lnTo>
                  <a:pt x="106211" y="0"/>
                </a:lnTo>
                <a:lnTo>
                  <a:pt x="106211" y="108751"/>
                </a:lnTo>
                <a:lnTo>
                  <a:pt x="70676" y="1087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91851" y="8884350"/>
            <a:ext cx="33030" cy="33017"/>
          </a:xfrm>
          <a:custGeom>
            <a:avLst/>
            <a:gdLst/>
            <a:ahLst/>
            <a:cxnLst/>
            <a:rect l="l" t="t" r="r" b="b"/>
            <a:pathLst>
              <a:path w="34418" h="34404">
                <a:moveTo>
                  <a:pt x="0" y="34404"/>
                </a:moveTo>
                <a:lnTo>
                  <a:pt x="0" y="0"/>
                </a:lnTo>
                <a:lnTo>
                  <a:pt x="34417" y="0"/>
                </a:lnTo>
                <a:lnTo>
                  <a:pt x="34417" y="34404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5070" y="9522475"/>
            <a:ext cx="62232" cy="37575"/>
          </a:xfrm>
          <a:custGeom>
            <a:avLst/>
            <a:gdLst/>
            <a:ahLst/>
            <a:cxnLst/>
            <a:rect l="l" t="t" r="r" b="b"/>
            <a:pathLst>
              <a:path w="64847" h="39154">
                <a:moveTo>
                  <a:pt x="0" y="39154"/>
                </a:moveTo>
                <a:lnTo>
                  <a:pt x="0" y="1448"/>
                </a:lnTo>
                <a:lnTo>
                  <a:pt x="9728" y="1448"/>
                </a:lnTo>
                <a:lnTo>
                  <a:pt x="9728" y="27318"/>
                </a:lnTo>
                <a:lnTo>
                  <a:pt x="26467" y="27318"/>
                </a:lnTo>
                <a:lnTo>
                  <a:pt x="26467" y="2883"/>
                </a:lnTo>
                <a:lnTo>
                  <a:pt x="36081" y="2883"/>
                </a:lnTo>
                <a:lnTo>
                  <a:pt x="36081" y="27318"/>
                </a:lnTo>
                <a:lnTo>
                  <a:pt x="55131" y="27318"/>
                </a:lnTo>
                <a:lnTo>
                  <a:pt x="55131" y="0"/>
                </a:lnTo>
                <a:lnTo>
                  <a:pt x="64846" y="0"/>
                </a:lnTo>
                <a:lnTo>
                  <a:pt x="64846" y="39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2337" y="9473156"/>
            <a:ext cx="45974" cy="40793"/>
          </a:xfrm>
          <a:custGeom>
            <a:avLst/>
            <a:gdLst/>
            <a:ahLst/>
            <a:cxnLst/>
            <a:rect l="l" t="t" r="r" b="b"/>
            <a:pathLst>
              <a:path w="47905" h="42507">
                <a:moveTo>
                  <a:pt x="1" y="42507"/>
                </a:moveTo>
                <a:lnTo>
                  <a:pt x="1" y="30671"/>
                </a:lnTo>
                <a:lnTo>
                  <a:pt x="25502" y="30671"/>
                </a:lnTo>
                <a:lnTo>
                  <a:pt x="38291" y="21933"/>
                </a:lnTo>
                <a:lnTo>
                  <a:pt x="31941" y="12878"/>
                </a:lnTo>
                <a:lnTo>
                  <a:pt x="28284" y="12205"/>
                </a:lnTo>
                <a:lnTo>
                  <a:pt x="1" y="12205"/>
                </a:lnTo>
                <a:lnTo>
                  <a:pt x="1" y="381"/>
                </a:lnTo>
                <a:lnTo>
                  <a:pt x="32805" y="381"/>
                </a:lnTo>
                <a:lnTo>
                  <a:pt x="46851" y="0"/>
                </a:lnTo>
                <a:lnTo>
                  <a:pt x="46851" y="10376"/>
                </a:lnTo>
                <a:lnTo>
                  <a:pt x="39726" y="10960"/>
                </a:lnTo>
                <a:lnTo>
                  <a:pt x="39726" y="11151"/>
                </a:lnTo>
                <a:lnTo>
                  <a:pt x="47905" y="26162"/>
                </a:lnTo>
                <a:lnTo>
                  <a:pt x="43446" y="37544"/>
                </a:lnTo>
                <a:lnTo>
                  <a:pt x="27509" y="425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1329" y="9436017"/>
            <a:ext cx="45974" cy="25571"/>
          </a:xfrm>
          <a:custGeom>
            <a:avLst/>
            <a:gdLst/>
            <a:ahLst/>
            <a:cxnLst/>
            <a:rect l="l" t="t" r="r" b="b"/>
            <a:pathLst>
              <a:path w="47905" h="26645">
                <a:moveTo>
                  <a:pt x="16154" y="26251"/>
                </a:moveTo>
                <a:lnTo>
                  <a:pt x="1054" y="16345"/>
                </a:lnTo>
                <a:lnTo>
                  <a:pt x="9995" y="15964"/>
                </a:lnTo>
                <a:lnTo>
                  <a:pt x="9995" y="15570"/>
                </a:lnTo>
                <a:lnTo>
                  <a:pt x="0" y="2781"/>
                </a:lnTo>
                <a:lnTo>
                  <a:pt x="279" y="0"/>
                </a:lnTo>
                <a:lnTo>
                  <a:pt x="11443" y="0"/>
                </a:lnTo>
                <a:lnTo>
                  <a:pt x="11062" y="3454"/>
                </a:lnTo>
                <a:lnTo>
                  <a:pt x="20003" y="14033"/>
                </a:lnTo>
                <a:lnTo>
                  <a:pt x="23660" y="14427"/>
                </a:lnTo>
                <a:lnTo>
                  <a:pt x="47904" y="14427"/>
                </a:lnTo>
                <a:lnTo>
                  <a:pt x="47904" y="26251"/>
                </a:lnTo>
                <a:close/>
              </a:path>
              <a:path w="47905" h="26645">
                <a:moveTo>
                  <a:pt x="1054" y="16345"/>
                </a:moveTo>
                <a:lnTo>
                  <a:pt x="16154" y="26251"/>
                </a:lnTo>
                <a:lnTo>
                  <a:pt x="1054" y="266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51330" y="9386424"/>
            <a:ext cx="46985" cy="45607"/>
          </a:xfrm>
          <a:custGeom>
            <a:avLst/>
            <a:gdLst/>
            <a:ahLst/>
            <a:cxnLst/>
            <a:rect l="l" t="t" r="r" b="b"/>
            <a:pathLst>
              <a:path w="48959" h="47523">
                <a:moveTo>
                  <a:pt x="6636" y="40707"/>
                </a:moveTo>
                <a:lnTo>
                  <a:pt x="0" y="23279"/>
                </a:lnTo>
                <a:lnTo>
                  <a:pt x="6682" y="6410"/>
                </a:lnTo>
                <a:lnTo>
                  <a:pt x="24334" y="12217"/>
                </a:lnTo>
                <a:lnTo>
                  <a:pt x="8649" y="23571"/>
                </a:lnTo>
                <a:lnTo>
                  <a:pt x="24524" y="35306"/>
                </a:lnTo>
                <a:lnTo>
                  <a:pt x="40399" y="23660"/>
                </a:lnTo>
                <a:lnTo>
                  <a:pt x="24334" y="12217"/>
                </a:lnTo>
                <a:lnTo>
                  <a:pt x="6682" y="6410"/>
                </a:lnTo>
                <a:lnTo>
                  <a:pt x="24041" y="0"/>
                </a:lnTo>
                <a:lnTo>
                  <a:pt x="42958" y="7555"/>
                </a:lnTo>
                <a:lnTo>
                  <a:pt x="48959" y="24053"/>
                </a:lnTo>
                <a:lnTo>
                  <a:pt x="42512" y="40765"/>
                </a:lnTo>
                <a:lnTo>
                  <a:pt x="24816" y="475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4846" y="9766842"/>
            <a:ext cx="685036" cy="89593"/>
          </a:xfrm>
          <a:custGeom>
            <a:avLst/>
            <a:gdLst/>
            <a:ahLst/>
            <a:cxnLst/>
            <a:rect l="l" t="t" r="r" b="b"/>
            <a:pathLst>
              <a:path w="713817" h="93357">
                <a:moveTo>
                  <a:pt x="684480" y="15303"/>
                </a:moveTo>
                <a:lnTo>
                  <a:pt x="663944" y="6248"/>
                </a:lnTo>
                <a:lnTo>
                  <a:pt x="681165" y="0"/>
                </a:lnTo>
                <a:lnTo>
                  <a:pt x="691490" y="1270"/>
                </a:lnTo>
                <a:lnTo>
                  <a:pt x="690728" y="16205"/>
                </a:lnTo>
                <a:close/>
              </a:path>
              <a:path w="713817" h="93357">
                <a:moveTo>
                  <a:pt x="407480" y="43865"/>
                </a:moveTo>
                <a:lnTo>
                  <a:pt x="388468" y="43865"/>
                </a:lnTo>
                <a:lnTo>
                  <a:pt x="380188" y="43865"/>
                </a:lnTo>
                <a:lnTo>
                  <a:pt x="380188" y="29591"/>
                </a:lnTo>
                <a:lnTo>
                  <a:pt x="388468" y="29591"/>
                </a:lnTo>
                <a:lnTo>
                  <a:pt x="388468" y="16065"/>
                </a:lnTo>
                <a:lnTo>
                  <a:pt x="407480" y="11734"/>
                </a:lnTo>
                <a:lnTo>
                  <a:pt x="407480" y="29591"/>
                </a:lnTo>
                <a:lnTo>
                  <a:pt x="421374" y="29591"/>
                </a:lnTo>
                <a:lnTo>
                  <a:pt x="421374" y="43865"/>
                </a:lnTo>
                <a:close/>
              </a:path>
              <a:path w="713817" h="93357">
                <a:moveTo>
                  <a:pt x="675552" y="43865"/>
                </a:moveTo>
                <a:lnTo>
                  <a:pt x="656045" y="43865"/>
                </a:lnTo>
                <a:lnTo>
                  <a:pt x="647878" y="43865"/>
                </a:lnTo>
                <a:lnTo>
                  <a:pt x="647878" y="29591"/>
                </a:lnTo>
                <a:lnTo>
                  <a:pt x="656045" y="29591"/>
                </a:lnTo>
                <a:lnTo>
                  <a:pt x="656045" y="27165"/>
                </a:lnTo>
                <a:lnTo>
                  <a:pt x="663944" y="6248"/>
                </a:lnTo>
                <a:lnTo>
                  <a:pt x="684480" y="15303"/>
                </a:lnTo>
                <a:lnTo>
                  <a:pt x="675438" y="26403"/>
                </a:lnTo>
                <a:lnTo>
                  <a:pt x="675438" y="29591"/>
                </a:lnTo>
                <a:lnTo>
                  <a:pt x="687922" y="29591"/>
                </a:lnTo>
                <a:lnTo>
                  <a:pt x="687922" y="43865"/>
                </a:lnTo>
                <a:close/>
              </a:path>
              <a:path w="713817" h="93357">
                <a:moveTo>
                  <a:pt x="188494" y="46164"/>
                </a:moveTo>
                <a:lnTo>
                  <a:pt x="172810" y="41071"/>
                </a:lnTo>
                <a:lnTo>
                  <a:pt x="189650" y="28181"/>
                </a:lnTo>
                <a:lnTo>
                  <a:pt x="193726" y="28435"/>
                </a:lnTo>
                <a:lnTo>
                  <a:pt x="193726" y="46672"/>
                </a:lnTo>
                <a:close/>
              </a:path>
              <a:path w="713817" h="93357">
                <a:moveTo>
                  <a:pt x="103048" y="66954"/>
                </a:moveTo>
                <a:lnTo>
                  <a:pt x="84557" y="61480"/>
                </a:lnTo>
                <a:lnTo>
                  <a:pt x="92176" y="38897"/>
                </a:lnTo>
                <a:lnTo>
                  <a:pt x="114910" y="41071"/>
                </a:lnTo>
                <a:lnTo>
                  <a:pt x="102921" y="53695"/>
                </a:lnTo>
                <a:lnTo>
                  <a:pt x="125870" y="53695"/>
                </a:lnTo>
                <a:lnTo>
                  <a:pt x="114910" y="41071"/>
                </a:lnTo>
                <a:lnTo>
                  <a:pt x="92176" y="38897"/>
                </a:lnTo>
                <a:lnTo>
                  <a:pt x="116053" y="28181"/>
                </a:lnTo>
                <a:lnTo>
                  <a:pt x="137518" y="37953"/>
                </a:lnTo>
                <a:lnTo>
                  <a:pt x="143866" y="59309"/>
                </a:lnTo>
                <a:lnTo>
                  <a:pt x="143219" y="66954"/>
                </a:lnTo>
                <a:close/>
              </a:path>
              <a:path w="713817" h="93357">
                <a:moveTo>
                  <a:pt x="155461" y="91948"/>
                </a:moveTo>
                <a:lnTo>
                  <a:pt x="155461" y="50127"/>
                </a:lnTo>
                <a:lnTo>
                  <a:pt x="154953" y="29591"/>
                </a:lnTo>
                <a:lnTo>
                  <a:pt x="171666" y="29591"/>
                </a:lnTo>
                <a:lnTo>
                  <a:pt x="172302" y="41071"/>
                </a:lnTo>
                <a:lnTo>
                  <a:pt x="172810" y="41071"/>
                </a:lnTo>
                <a:lnTo>
                  <a:pt x="188494" y="46164"/>
                </a:lnTo>
                <a:lnTo>
                  <a:pt x="175235" y="55994"/>
                </a:lnTo>
                <a:lnTo>
                  <a:pt x="174841" y="60325"/>
                </a:lnTo>
                <a:lnTo>
                  <a:pt x="174841" y="91948"/>
                </a:lnTo>
                <a:close/>
              </a:path>
              <a:path w="713817" h="93357">
                <a:moveTo>
                  <a:pt x="224079" y="91948"/>
                </a:moveTo>
                <a:lnTo>
                  <a:pt x="250343" y="5994"/>
                </a:lnTo>
                <a:lnTo>
                  <a:pt x="275857" y="5994"/>
                </a:lnTo>
                <a:lnTo>
                  <a:pt x="262205" y="20535"/>
                </a:lnTo>
                <a:lnTo>
                  <a:pt x="258255" y="37109"/>
                </a:lnTo>
                <a:lnTo>
                  <a:pt x="253150" y="55346"/>
                </a:lnTo>
                <a:lnTo>
                  <a:pt x="272162" y="55346"/>
                </a:lnTo>
                <a:lnTo>
                  <a:pt x="250343" y="69888"/>
                </a:lnTo>
                <a:lnTo>
                  <a:pt x="244234" y="91948"/>
                </a:lnTo>
                <a:close/>
              </a:path>
              <a:path w="713817" h="93357">
                <a:moveTo>
                  <a:pt x="281598" y="91948"/>
                </a:moveTo>
                <a:lnTo>
                  <a:pt x="274968" y="69888"/>
                </a:lnTo>
                <a:lnTo>
                  <a:pt x="250343" y="69888"/>
                </a:lnTo>
                <a:lnTo>
                  <a:pt x="272162" y="55346"/>
                </a:lnTo>
                <a:lnTo>
                  <a:pt x="266802" y="37109"/>
                </a:lnTo>
                <a:lnTo>
                  <a:pt x="262459" y="20535"/>
                </a:lnTo>
                <a:lnTo>
                  <a:pt x="262205" y="20535"/>
                </a:lnTo>
                <a:lnTo>
                  <a:pt x="275857" y="5994"/>
                </a:lnTo>
                <a:lnTo>
                  <a:pt x="302515" y="91948"/>
                </a:lnTo>
                <a:close/>
              </a:path>
              <a:path w="713817" h="93357">
                <a:moveTo>
                  <a:pt x="353912" y="91948"/>
                </a:moveTo>
                <a:lnTo>
                  <a:pt x="353023" y="83159"/>
                </a:lnTo>
                <a:lnTo>
                  <a:pt x="352629" y="83159"/>
                </a:lnTo>
                <a:lnTo>
                  <a:pt x="311189" y="66192"/>
                </a:lnTo>
                <a:lnTo>
                  <a:pt x="311189" y="29591"/>
                </a:lnTo>
                <a:lnTo>
                  <a:pt x="330696" y="29591"/>
                </a:lnTo>
                <a:lnTo>
                  <a:pt x="330696" y="63131"/>
                </a:lnTo>
                <a:lnTo>
                  <a:pt x="340386" y="77673"/>
                </a:lnTo>
                <a:lnTo>
                  <a:pt x="350076" y="70904"/>
                </a:lnTo>
                <a:lnTo>
                  <a:pt x="350724" y="66700"/>
                </a:lnTo>
                <a:lnTo>
                  <a:pt x="350724" y="29591"/>
                </a:lnTo>
                <a:lnTo>
                  <a:pt x="370231" y="29591"/>
                </a:lnTo>
                <a:lnTo>
                  <a:pt x="370231" y="71932"/>
                </a:lnTo>
                <a:lnTo>
                  <a:pt x="370739" y="91948"/>
                </a:lnTo>
                <a:close/>
              </a:path>
              <a:path w="713817" h="93357">
                <a:moveTo>
                  <a:pt x="505550" y="91948"/>
                </a:moveTo>
                <a:lnTo>
                  <a:pt x="505550" y="1409"/>
                </a:lnTo>
                <a:lnTo>
                  <a:pt x="524930" y="1409"/>
                </a:lnTo>
                <a:lnTo>
                  <a:pt x="524930" y="36982"/>
                </a:lnTo>
                <a:lnTo>
                  <a:pt x="525184" y="36982"/>
                </a:lnTo>
                <a:lnTo>
                  <a:pt x="535268" y="43865"/>
                </a:lnTo>
                <a:lnTo>
                  <a:pt x="525577" y="50635"/>
                </a:lnTo>
                <a:lnTo>
                  <a:pt x="524930" y="54965"/>
                </a:lnTo>
                <a:lnTo>
                  <a:pt x="524930" y="91948"/>
                </a:lnTo>
                <a:close/>
              </a:path>
              <a:path w="713817" h="93357">
                <a:moveTo>
                  <a:pt x="545339" y="91948"/>
                </a:moveTo>
                <a:lnTo>
                  <a:pt x="545339" y="57645"/>
                </a:lnTo>
                <a:lnTo>
                  <a:pt x="535268" y="43865"/>
                </a:lnTo>
                <a:lnTo>
                  <a:pt x="525184" y="36982"/>
                </a:lnTo>
                <a:lnTo>
                  <a:pt x="532842" y="30607"/>
                </a:lnTo>
                <a:lnTo>
                  <a:pt x="542913" y="28181"/>
                </a:lnTo>
                <a:lnTo>
                  <a:pt x="558455" y="34798"/>
                </a:lnTo>
                <a:lnTo>
                  <a:pt x="564719" y="55473"/>
                </a:lnTo>
                <a:lnTo>
                  <a:pt x="564719" y="91948"/>
                </a:lnTo>
                <a:close/>
              </a:path>
              <a:path w="713817" h="93357">
                <a:moveTo>
                  <a:pt x="656045" y="91948"/>
                </a:moveTo>
                <a:lnTo>
                  <a:pt x="656045" y="43865"/>
                </a:lnTo>
                <a:lnTo>
                  <a:pt x="675552" y="43865"/>
                </a:lnTo>
                <a:lnTo>
                  <a:pt x="675552" y="91948"/>
                </a:lnTo>
                <a:close/>
              </a:path>
              <a:path w="713817" h="93357">
                <a:moveTo>
                  <a:pt x="1" y="91567"/>
                </a:moveTo>
                <a:lnTo>
                  <a:pt x="1" y="7137"/>
                </a:lnTo>
                <a:lnTo>
                  <a:pt x="28309" y="20269"/>
                </a:lnTo>
                <a:lnTo>
                  <a:pt x="19508" y="21043"/>
                </a:lnTo>
                <a:lnTo>
                  <a:pt x="19508" y="77292"/>
                </a:lnTo>
                <a:lnTo>
                  <a:pt x="26277" y="77673"/>
                </a:lnTo>
                <a:lnTo>
                  <a:pt x="47408" y="70367"/>
                </a:lnTo>
                <a:lnTo>
                  <a:pt x="55347" y="47574"/>
                </a:lnTo>
                <a:lnTo>
                  <a:pt x="48143" y="27225"/>
                </a:lnTo>
                <a:lnTo>
                  <a:pt x="28309" y="20269"/>
                </a:lnTo>
                <a:lnTo>
                  <a:pt x="1" y="7137"/>
                </a:lnTo>
                <a:lnTo>
                  <a:pt x="26277" y="5346"/>
                </a:lnTo>
                <a:lnTo>
                  <a:pt x="61469" y="14541"/>
                </a:lnTo>
                <a:lnTo>
                  <a:pt x="76010" y="46926"/>
                </a:lnTo>
                <a:lnTo>
                  <a:pt x="61723" y="81749"/>
                </a:lnTo>
                <a:lnTo>
                  <a:pt x="22061" y="92849"/>
                </a:lnTo>
                <a:close/>
              </a:path>
              <a:path w="713817" h="93357">
                <a:moveTo>
                  <a:pt x="93262" y="84671"/>
                </a:moveTo>
                <a:lnTo>
                  <a:pt x="84557" y="61480"/>
                </a:lnTo>
                <a:lnTo>
                  <a:pt x="103048" y="66954"/>
                </a:lnTo>
                <a:lnTo>
                  <a:pt x="120651" y="78816"/>
                </a:lnTo>
                <a:lnTo>
                  <a:pt x="137859" y="76263"/>
                </a:lnTo>
                <a:lnTo>
                  <a:pt x="140412" y="89395"/>
                </a:lnTo>
                <a:lnTo>
                  <a:pt x="117844" y="93230"/>
                </a:lnTo>
                <a:close/>
              </a:path>
              <a:path w="713817" h="93357">
                <a:moveTo>
                  <a:pt x="393828" y="87871"/>
                </a:moveTo>
                <a:lnTo>
                  <a:pt x="388468" y="69380"/>
                </a:lnTo>
                <a:lnTo>
                  <a:pt x="388468" y="43865"/>
                </a:lnTo>
                <a:lnTo>
                  <a:pt x="407480" y="43865"/>
                </a:lnTo>
                <a:lnTo>
                  <a:pt x="407480" y="66446"/>
                </a:lnTo>
                <a:lnTo>
                  <a:pt x="415126" y="77406"/>
                </a:lnTo>
                <a:lnTo>
                  <a:pt x="420866" y="76911"/>
                </a:lnTo>
                <a:lnTo>
                  <a:pt x="420993" y="91567"/>
                </a:lnTo>
                <a:lnTo>
                  <a:pt x="408369" y="93230"/>
                </a:lnTo>
                <a:close/>
              </a:path>
              <a:path w="713817" h="93357">
                <a:moveTo>
                  <a:pt x="317421" y="86994"/>
                </a:moveTo>
                <a:lnTo>
                  <a:pt x="311189" y="66192"/>
                </a:lnTo>
                <a:lnTo>
                  <a:pt x="352629" y="83159"/>
                </a:lnTo>
                <a:lnTo>
                  <a:pt x="333122" y="93357"/>
                </a:lnTo>
                <a:close/>
              </a:path>
              <a:path w="713817" h="93357">
                <a:moveTo>
                  <a:pt x="437687" y="84844"/>
                </a:moveTo>
                <a:lnTo>
                  <a:pt x="428397" y="61214"/>
                </a:lnTo>
                <a:lnTo>
                  <a:pt x="437528" y="37144"/>
                </a:lnTo>
                <a:lnTo>
                  <a:pt x="461163" y="41960"/>
                </a:lnTo>
                <a:lnTo>
                  <a:pt x="451297" y="47890"/>
                </a:lnTo>
                <a:lnTo>
                  <a:pt x="448412" y="60706"/>
                </a:lnTo>
                <a:lnTo>
                  <a:pt x="461163" y="79451"/>
                </a:lnTo>
                <a:lnTo>
                  <a:pt x="473533" y="60706"/>
                </a:lnTo>
                <a:lnTo>
                  <a:pt x="461163" y="41960"/>
                </a:lnTo>
                <a:lnTo>
                  <a:pt x="437528" y="37144"/>
                </a:lnTo>
                <a:lnTo>
                  <a:pt x="461671" y="28181"/>
                </a:lnTo>
                <a:lnTo>
                  <a:pt x="484793" y="37096"/>
                </a:lnTo>
                <a:lnTo>
                  <a:pt x="493561" y="60071"/>
                </a:lnTo>
                <a:lnTo>
                  <a:pt x="483375" y="85272"/>
                </a:lnTo>
                <a:lnTo>
                  <a:pt x="460655" y="93357"/>
                </a:lnTo>
                <a:close/>
              </a:path>
              <a:path w="713817" h="93357">
                <a:moveTo>
                  <a:pt x="586004" y="84844"/>
                </a:moveTo>
                <a:lnTo>
                  <a:pt x="576708" y="61214"/>
                </a:lnTo>
                <a:lnTo>
                  <a:pt x="585847" y="37144"/>
                </a:lnTo>
                <a:lnTo>
                  <a:pt x="609486" y="41960"/>
                </a:lnTo>
                <a:lnTo>
                  <a:pt x="599625" y="47890"/>
                </a:lnTo>
                <a:lnTo>
                  <a:pt x="596736" y="60706"/>
                </a:lnTo>
                <a:lnTo>
                  <a:pt x="609486" y="79451"/>
                </a:lnTo>
                <a:lnTo>
                  <a:pt x="621856" y="60706"/>
                </a:lnTo>
                <a:lnTo>
                  <a:pt x="609486" y="41960"/>
                </a:lnTo>
                <a:lnTo>
                  <a:pt x="585847" y="37144"/>
                </a:lnTo>
                <a:lnTo>
                  <a:pt x="610007" y="28181"/>
                </a:lnTo>
                <a:lnTo>
                  <a:pt x="633118" y="37096"/>
                </a:lnTo>
                <a:lnTo>
                  <a:pt x="641884" y="60071"/>
                </a:lnTo>
                <a:lnTo>
                  <a:pt x="631699" y="85272"/>
                </a:lnTo>
                <a:lnTo>
                  <a:pt x="608978" y="93357"/>
                </a:lnTo>
                <a:close/>
              </a:path>
              <a:path w="713817" h="93357">
                <a:moveTo>
                  <a:pt x="690982" y="81623"/>
                </a:moveTo>
                <a:lnTo>
                  <a:pt x="702463" y="69761"/>
                </a:lnTo>
                <a:lnTo>
                  <a:pt x="713817" y="81623"/>
                </a:lnTo>
                <a:lnTo>
                  <a:pt x="702336" y="93357"/>
                </a:lnTo>
                <a:close/>
              </a:path>
            </a:pathLst>
          </a:custGeom>
          <a:solidFill>
            <a:srgbClr val="F9B2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5" name="Imag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32" y="247667"/>
            <a:ext cx="2084139" cy="238883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700435" y="285669"/>
            <a:ext cx="1900394" cy="2211259"/>
          </a:xfrm>
          <a:custGeom>
            <a:avLst/>
            <a:gdLst/>
            <a:ahLst/>
            <a:cxnLst/>
            <a:rect l="l" t="t" r="r" b="b"/>
            <a:pathLst>
              <a:path w="1980235" h="2304161">
                <a:moveTo>
                  <a:pt x="0" y="2304161"/>
                </a:moveTo>
                <a:lnTo>
                  <a:pt x="0" y="0"/>
                </a:lnTo>
                <a:lnTo>
                  <a:pt x="1980235" y="0"/>
                </a:lnTo>
                <a:lnTo>
                  <a:pt x="1980235" y="2304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73342" y="2114921"/>
            <a:ext cx="1756552" cy="371197"/>
          </a:xfrm>
          <a:custGeom>
            <a:avLst/>
            <a:gdLst/>
            <a:ahLst/>
            <a:cxnLst/>
            <a:rect l="l" t="t" r="r" b="b"/>
            <a:pathLst>
              <a:path w="1830350" h="386792">
                <a:moveTo>
                  <a:pt x="1" y="386792"/>
                </a:moveTo>
                <a:lnTo>
                  <a:pt x="1" y="0"/>
                </a:lnTo>
                <a:lnTo>
                  <a:pt x="1830350" y="0"/>
                </a:lnTo>
                <a:lnTo>
                  <a:pt x="1830350" y="3867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773342" y="356590"/>
            <a:ext cx="1756552" cy="1779867"/>
          </a:xfrm>
          <a:custGeom>
            <a:avLst/>
            <a:gdLst/>
            <a:ahLst/>
            <a:cxnLst/>
            <a:rect l="l" t="t" r="r" b="b"/>
            <a:pathLst>
              <a:path w="1830350" h="1854645">
                <a:moveTo>
                  <a:pt x="1" y="1854645"/>
                </a:moveTo>
                <a:lnTo>
                  <a:pt x="1" y="0"/>
                </a:lnTo>
                <a:lnTo>
                  <a:pt x="1830350" y="0"/>
                </a:lnTo>
                <a:lnTo>
                  <a:pt x="1830350" y="185464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41309" y="529960"/>
            <a:ext cx="565362" cy="903565"/>
          </a:xfrm>
          <a:custGeom>
            <a:avLst/>
            <a:gdLst/>
            <a:ahLst/>
            <a:cxnLst/>
            <a:rect l="l" t="t" r="r" b="b"/>
            <a:pathLst>
              <a:path w="589115" h="941527">
                <a:moveTo>
                  <a:pt x="485201" y="754503"/>
                </a:moveTo>
                <a:lnTo>
                  <a:pt x="453637" y="740908"/>
                </a:lnTo>
                <a:lnTo>
                  <a:pt x="437325" y="726999"/>
                </a:lnTo>
                <a:lnTo>
                  <a:pt x="433689" y="695022"/>
                </a:lnTo>
                <a:lnTo>
                  <a:pt x="435560" y="656463"/>
                </a:lnTo>
                <a:lnTo>
                  <a:pt x="435560" y="527736"/>
                </a:lnTo>
                <a:lnTo>
                  <a:pt x="57484" y="504760"/>
                </a:lnTo>
                <a:lnTo>
                  <a:pt x="21106" y="466450"/>
                </a:lnTo>
                <a:lnTo>
                  <a:pt x="3531" y="409587"/>
                </a:lnTo>
                <a:lnTo>
                  <a:pt x="6439" y="335007"/>
                </a:lnTo>
                <a:lnTo>
                  <a:pt x="17715" y="304839"/>
                </a:lnTo>
                <a:lnTo>
                  <a:pt x="38799" y="289687"/>
                </a:lnTo>
                <a:lnTo>
                  <a:pt x="36507" y="320060"/>
                </a:lnTo>
                <a:lnTo>
                  <a:pt x="37033" y="349644"/>
                </a:lnTo>
                <a:lnTo>
                  <a:pt x="55767" y="385581"/>
                </a:lnTo>
                <a:lnTo>
                  <a:pt x="86998" y="415598"/>
                </a:lnTo>
                <a:lnTo>
                  <a:pt x="163995" y="453682"/>
                </a:lnTo>
                <a:lnTo>
                  <a:pt x="202319" y="357811"/>
                </a:lnTo>
                <a:lnTo>
                  <a:pt x="241051" y="255270"/>
                </a:lnTo>
                <a:lnTo>
                  <a:pt x="284019" y="154948"/>
                </a:lnTo>
                <a:lnTo>
                  <a:pt x="335052" y="65735"/>
                </a:lnTo>
                <a:lnTo>
                  <a:pt x="368554" y="113347"/>
                </a:lnTo>
                <a:lnTo>
                  <a:pt x="299127" y="285506"/>
                </a:lnTo>
                <a:lnTo>
                  <a:pt x="245110" y="473075"/>
                </a:lnTo>
                <a:lnTo>
                  <a:pt x="435560" y="450151"/>
                </a:lnTo>
                <a:lnTo>
                  <a:pt x="415673" y="268129"/>
                </a:lnTo>
                <a:lnTo>
                  <a:pt x="368554" y="113347"/>
                </a:lnTo>
                <a:lnTo>
                  <a:pt x="335052" y="65735"/>
                </a:lnTo>
                <a:lnTo>
                  <a:pt x="361922" y="26776"/>
                </a:lnTo>
                <a:lnTo>
                  <a:pt x="380482" y="13459"/>
                </a:lnTo>
                <a:lnTo>
                  <a:pt x="403822" y="14592"/>
                </a:lnTo>
                <a:lnTo>
                  <a:pt x="417893" y="28214"/>
                </a:lnTo>
                <a:lnTo>
                  <a:pt x="432459" y="52448"/>
                </a:lnTo>
                <a:lnTo>
                  <a:pt x="445490" y="78915"/>
                </a:lnTo>
                <a:lnTo>
                  <a:pt x="454953" y="99238"/>
                </a:lnTo>
                <a:lnTo>
                  <a:pt x="482781" y="172857"/>
                </a:lnTo>
                <a:lnTo>
                  <a:pt x="503181" y="255143"/>
                </a:lnTo>
                <a:lnTo>
                  <a:pt x="534302" y="421945"/>
                </a:lnTo>
                <a:lnTo>
                  <a:pt x="566560" y="423558"/>
                </a:lnTo>
                <a:lnTo>
                  <a:pt x="585445" y="444868"/>
                </a:lnTo>
                <a:lnTo>
                  <a:pt x="570938" y="475923"/>
                </a:lnTo>
                <a:lnTo>
                  <a:pt x="546659" y="499529"/>
                </a:lnTo>
                <a:lnTo>
                  <a:pt x="542830" y="524932"/>
                </a:lnTo>
                <a:lnTo>
                  <a:pt x="544046" y="559476"/>
                </a:lnTo>
                <a:lnTo>
                  <a:pt x="550177" y="626491"/>
                </a:lnTo>
                <a:lnTo>
                  <a:pt x="552733" y="656157"/>
                </a:lnTo>
                <a:lnTo>
                  <a:pt x="555490" y="694758"/>
                </a:lnTo>
                <a:lnTo>
                  <a:pt x="554711" y="730967"/>
                </a:lnTo>
                <a:lnTo>
                  <a:pt x="546659" y="753453"/>
                </a:lnTo>
                <a:lnTo>
                  <a:pt x="520160" y="760960"/>
                </a:lnTo>
                <a:close/>
              </a:path>
              <a:path w="589115" h="941527">
                <a:moveTo>
                  <a:pt x="161597" y="903176"/>
                </a:moveTo>
                <a:lnTo>
                  <a:pt x="136483" y="873846"/>
                </a:lnTo>
                <a:lnTo>
                  <a:pt x="125210" y="838098"/>
                </a:lnTo>
                <a:lnTo>
                  <a:pt x="128342" y="769045"/>
                </a:lnTo>
                <a:lnTo>
                  <a:pt x="137541" y="693496"/>
                </a:lnTo>
                <a:lnTo>
                  <a:pt x="144401" y="616634"/>
                </a:lnTo>
                <a:lnTo>
                  <a:pt x="151651" y="550659"/>
                </a:lnTo>
                <a:lnTo>
                  <a:pt x="57484" y="504760"/>
                </a:lnTo>
                <a:lnTo>
                  <a:pt x="435560" y="527736"/>
                </a:lnTo>
                <a:lnTo>
                  <a:pt x="229235" y="555955"/>
                </a:lnTo>
                <a:lnTo>
                  <a:pt x="213373" y="721716"/>
                </a:lnTo>
                <a:lnTo>
                  <a:pt x="221057" y="815977"/>
                </a:lnTo>
                <a:lnTo>
                  <a:pt x="229235" y="905104"/>
                </a:lnTo>
                <a:lnTo>
                  <a:pt x="194524" y="91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96637" y="766280"/>
            <a:ext cx="1082009" cy="1162315"/>
          </a:xfrm>
          <a:custGeom>
            <a:avLst/>
            <a:gdLst/>
            <a:ahLst/>
            <a:cxnLst/>
            <a:rect l="l" t="t" r="r" b="b"/>
            <a:pathLst>
              <a:path w="1127468" h="1211148">
                <a:moveTo>
                  <a:pt x="475382" y="441224"/>
                </a:moveTo>
                <a:lnTo>
                  <a:pt x="456821" y="409595"/>
                </a:lnTo>
                <a:lnTo>
                  <a:pt x="432092" y="332639"/>
                </a:lnTo>
                <a:lnTo>
                  <a:pt x="417497" y="274955"/>
                </a:lnTo>
                <a:lnTo>
                  <a:pt x="437376" y="152769"/>
                </a:lnTo>
                <a:lnTo>
                  <a:pt x="442535" y="102089"/>
                </a:lnTo>
                <a:lnTo>
                  <a:pt x="448552" y="77631"/>
                </a:lnTo>
                <a:lnTo>
                  <a:pt x="458534" y="62840"/>
                </a:lnTo>
                <a:lnTo>
                  <a:pt x="485098" y="57473"/>
                </a:lnTo>
                <a:lnTo>
                  <a:pt x="511123" y="68263"/>
                </a:lnTo>
                <a:lnTo>
                  <a:pt x="531573" y="88682"/>
                </a:lnTo>
                <a:lnTo>
                  <a:pt x="541413" y="112204"/>
                </a:lnTo>
                <a:lnTo>
                  <a:pt x="540266" y="161506"/>
                </a:lnTo>
                <a:lnTo>
                  <a:pt x="534365" y="216256"/>
                </a:lnTo>
                <a:lnTo>
                  <a:pt x="530419" y="319610"/>
                </a:lnTo>
                <a:lnTo>
                  <a:pt x="537327" y="365108"/>
                </a:lnTo>
                <a:lnTo>
                  <a:pt x="555523" y="401409"/>
                </a:lnTo>
                <a:lnTo>
                  <a:pt x="585289" y="353732"/>
                </a:lnTo>
                <a:lnTo>
                  <a:pt x="599605" y="290310"/>
                </a:lnTo>
                <a:lnTo>
                  <a:pt x="610184" y="145708"/>
                </a:lnTo>
                <a:lnTo>
                  <a:pt x="647217" y="186271"/>
                </a:lnTo>
                <a:lnTo>
                  <a:pt x="633108" y="311481"/>
                </a:lnTo>
                <a:lnTo>
                  <a:pt x="626670" y="373574"/>
                </a:lnTo>
                <a:lnTo>
                  <a:pt x="608432" y="424333"/>
                </a:lnTo>
                <a:lnTo>
                  <a:pt x="562559" y="457932"/>
                </a:lnTo>
                <a:lnTo>
                  <a:pt x="504381" y="461366"/>
                </a:lnTo>
                <a:close/>
              </a:path>
              <a:path w="1127468" h="1211148">
                <a:moveTo>
                  <a:pt x="315122" y="467199"/>
                </a:moveTo>
                <a:lnTo>
                  <a:pt x="288353" y="450610"/>
                </a:lnTo>
                <a:lnTo>
                  <a:pt x="271615" y="431381"/>
                </a:lnTo>
                <a:lnTo>
                  <a:pt x="261118" y="385528"/>
                </a:lnTo>
                <a:lnTo>
                  <a:pt x="259271" y="330873"/>
                </a:lnTo>
                <a:lnTo>
                  <a:pt x="269850" y="119266"/>
                </a:lnTo>
                <a:lnTo>
                  <a:pt x="276787" y="65889"/>
                </a:lnTo>
                <a:lnTo>
                  <a:pt x="282348" y="41762"/>
                </a:lnTo>
                <a:lnTo>
                  <a:pt x="291021" y="27572"/>
                </a:lnTo>
                <a:lnTo>
                  <a:pt x="312316" y="23597"/>
                </a:lnTo>
                <a:lnTo>
                  <a:pt x="335158" y="32725"/>
                </a:lnTo>
                <a:lnTo>
                  <a:pt x="365075" y="64605"/>
                </a:lnTo>
                <a:lnTo>
                  <a:pt x="366549" y="100503"/>
                </a:lnTo>
                <a:lnTo>
                  <a:pt x="361557" y="138659"/>
                </a:lnTo>
                <a:lnTo>
                  <a:pt x="348530" y="277721"/>
                </a:lnTo>
                <a:lnTo>
                  <a:pt x="354495" y="408458"/>
                </a:lnTo>
                <a:lnTo>
                  <a:pt x="371375" y="397471"/>
                </a:lnTo>
                <a:lnTo>
                  <a:pt x="380950" y="378473"/>
                </a:lnTo>
                <a:lnTo>
                  <a:pt x="417497" y="274955"/>
                </a:lnTo>
                <a:lnTo>
                  <a:pt x="432092" y="332639"/>
                </a:lnTo>
                <a:lnTo>
                  <a:pt x="407403" y="406693"/>
                </a:lnTo>
                <a:lnTo>
                  <a:pt x="394118" y="443943"/>
                </a:lnTo>
                <a:lnTo>
                  <a:pt x="373888" y="471945"/>
                </a:lnTo>
                <a:lnTo>
                  <a:pt x="345707" y="476019"/>
                </a:lnTo>
                <a:close/>
              </a:path>
              <a:path w="1127468" h="1211148">
                <a:moveTo>
                  <a:pt x="936422" y="597141"/>
                </a:moveTo>
                <a:lnTo>
                  <a:pt x="786524" y="591846"/>
                </a:lnTo>
                <a:lnTo>
                  <a:pt x="810068" y="575271"/>
                </a:lnTo>
                <a:lnTo>
                  <a:pt x="846481" y="568935"/>
                </a:lnTo>
                <a:lnTo>
                  <a:pt x="869006" y="392029"/>
                </a:lnTo>
                <a:lnTo>
                  <a:pt x="888797" y="203911"/>
                </a:lnTo>
                <a:lnTo>
                  <a:pt x="895093" y="142233"/>
                </a:lnTo>
                <a:lnTo>
                  <a:pt x="901831" y="112234"/>
                </a:lnTo>
                <a:lnTo>
                  <a:pt x="913486" y="92812"/>
                </a:lnTo>
                <a:lnTo>
                  <a:pt x="938301" y="85453"/>
                </a:lnTo>
                <a:lnTo>
                  <a:pt x="965583" y="92607"/>
                </a:lnTo>
                <a:lnTo>
                  <a:pt x="988418" y="107797"/>
                </a:lnTo>
                <a:lnTo>
                  <a:pt x="999897" y="124549"/>
                </a:lnTo>
                <a:lnTo>
                  <a:pt x="998730" y="150686"/>
                </a:lnTo>
                <a:lnTo>
                  <a:pt x="992848" y="180975"/>
                </a:lnTo>
                <a:lnTo>
                  <a:pt x="968501" y="376257"/>
                </a:lnTo>
                <a:lnTo>
                  <a:pt x="941705" y="567157"/>
                </a:lnTo>
                <a:lnTo>
                  <a:pt x="988359" y="575180"/>
                </a:lnTo>
                <a:lnTo>
                  <a:pt x="1015772" y="602425"/>
                </a:lnTo>
                <a:lnTo>
                  <a:pt x="976054" y="609061"/>
                </a:lnTo>
                <a:close/>
              </a:path>
              <a:path w="1127468" h="1211148">
                <a:moveTo>
                  <a:pt x="789841" y="611794"/>
                </a:moveTo>
                <a:lnTo>
                  <a:pt x="786524" y="591846"/>
                </a:lnTo>
                <a:lnTo>
                  <a:pt x="936422" y="597141"/>
                </a:lnTo>
                <a:lnTo>
                  <a:pt x="844716" y="609486"/>
                </a:lnTo>
                <a:lnTo>
                  <a:pt x="806095" y="618544"/>
                </a:lnTo>
                <a:close/>
              </a:path>
              <a:path w="1127468" h="1211148">
                <a:moveTo>
                  <a:pt x="27520" y="666786"/>
                </a:moveTo>
                <a:lnTo>
                  <a:pt x="14859" y="642700"/>
                </a:lnTo>
                <a:lnTo>
                  <a:pt x="220485" y="662382"/>
                </a:lnTo>
                <a:lnTo>
                  <a:pt x="154565" y="672113"/>
                </a:lnTo>
                <a:lnTo>
                  <a:pt x="88227" y="681787"/>
                </a:lnTo>
                <a:close/>
              </a:path>
              <a:path w="1127468" h="1211148">
                <a:moveTo>
                  <a:pt x="123703" y="878259"/>
                </a:moveTo>
                <a:lnTo>
                  <a:pt x="104650" y="862449"/>
                </a:lnTo>
                <a:lnTo>
                  <a:pt x="95275" y="845782"/>
                </a:lnTo>
                <a:lnTo>
                  <a:pt x="101102" y="815282"/>
                </a:lnTo>
                <a:lnTo>
                  <a:pt x="199314" y="842251"/>
                </a:lnTo>
                <a:lnTo>
                  <a:pt x="181813" y="861978"/>
                </a:lnTo>
                <a:lnTo>
                  <a:pt x="169342" y="884581"/>
                </a:lnTo>
                <a:lnTo>
                  <a:pt x="147059" y="887531"/>
                </a:lnTo>
                <a:close/>
              </a:path>
              <a:path w="1127468" h="1211148">
                <a:moveTo>
                  <a:pt x="700018" y="994020"/>
                </a:moveTo>
                <a:lnTo>
                  <a:pt x="659562" y="937477"/>
                </a:lnTo>
                <a:lnTo>
                  <a:pt x="601370" y="921602"/>
                </a:lnTo>
                <a:lnTo>
                  <a:pt x="633046" y="877191"/>
                </a:lnTo>
                <a:lnTo>
                  <a:pt x="647465" y="819480"/>
                </a:lnTo>
                <a:lnTo>
                  <a:pt x="656031" y="687070"/>
                </a:lnTo>
                <a:lnTo>
                  <a:pt x="660456" y="639482"/>
                </a:lnTo>
                <a:lnTo>
                  <a:pt x="673671" y="609486"/>
                </a:lnTo>
                <a:lnTo>
                  <a:pt x="709249" y="604897"/>
                </a:lnTo>
                <a:lnTo>
                  <a:pt x="738912" y="618300"/>
                </a:lnTo>
                <a:lnTo>
                  <a:pt x="755856" y="664511"/>
                </a:lnTo>
                <a:lnTo>
                  <a:pt x="751256" y="729399"/>
                </a:lnTo>
                <a:lnTo>
                  <a:pt x="745681" y="804966"/>
                </a:lnTo>
                <a:lnTo>
                  <a:pt x="740677" y="884581"/>
                </a:lnTo>
                <a:lnTo>
                  <a:pt x="740369" y="928683"/>
                </a:lnTo>
                <a:lnTo>
                  <a:pt x="754787" y="949821"/>
                </a:lnTo>
                <a:lnTo>
                  <a:pt x="773934" y="941141"/>
                </a:lnTo>
                <a:lnTo>
                  <a:pt x="789608" y="917358"/>
                </a:lnTo>
                <a:lnTo>
                  <a:pt x="801537" y="889087"/>
                </a:lnTo>
                <a:lnTo>
                  <a:pt x="844716" y="903961"/>
                </a:lnTo>
                <a:lnTo>
                  <a:pt x="815912" y="967514"/>
                </a:lnTo>
                <a:lnTo>
                  <a:pt x="796499" y="994014"/>
                </a:lnTo>
                <a:lnTo>
                  <a:pt x="768897" y="1009778"/>
                </a:lnTo>
                <a:lnTo>
                  <a:pt x="731639" y="1009997"/>
                </a:lnTo>
                <a:close/>
              </a:path>
              <a:path w="1127468" h="1211148">
                <a:moveTo>
                  <a:pt x="474014" y="1007505"/>
                </a:moveTo>
                <a:lnTo>
                  <a:pt x="422643" y="963348"/>
                </a:lnTo>
                <a:lnTo>
                  <a:pt x="389217" y="899200"/>
                </a:lnTo>
                <a:lnTo>
                  <a:pt x="368605" y="828142"/>
                </a:lnTo>
                <a:lnTo>
                  <a:pt x="342253" y="799505"/>
                </a:lnTo>
                <a:lnTo>
                  <a:pt x="375653" y="755854"/>
                </a:lnTo>
                <a:lnTo>
                  <a:pt x="391528" y="687070"/>
                </a:lnTo>
                <a:lnTo>
                  <a:pt x="415308" y="637775"/>
                </a:lnTo>
                <a:lnTo>
                  <a:pt x="455003" y="602425"/>
                </a:lnTo>
                <a:lnTo>
                  <a:pt x="516725" y="625348"/>
                </a:lnTo>
                <a:lnTo>
                  <a:pt x="485853" y="657138"/>
                </a:lnTo>
                <a:lnTo>
                  <a:pt x="466412" y="701553"/>
                </a:lnTo>
                <a:lnTo>
                  <a:pt x="458534" y="815810"/>
                </a:lnTo>
                <a:lnTo>
                  <a:pt x="492802" y="787828"/>
                </a:lnTo>
                <a:lnTo>
                  <a:pt x="519086" y="737529"/>
                </a:lnTo>
                <a:lnTo>
                  <a:pt x="529641" y="678756"/>
                </a:lnTo>
                <a:lnTo>
                  <a:pt x="516725" y="625348"/>
                </a:lnTo>
                <a:lnTo>
                  <a:pt x="455003" y="602425"/>
                </a:lnTo>
                <a:lnTo>
                  <a:pt x="499097" y="583032"/>
                </a:lnTo>
                <a:lnTo>
                  <a:pt x="511623" y="570518"/>
                </a:lnTo>
                <a:lnTo>
                  <a:pt x="525539" y="560108"/>
                </a:lnTo>
                <a:lnTo>
                  <a:pt x="553323" y="563112"/>
                </a:lnTo>
                <a:lnTo>
                  <a:pt x="574916" y="575983"/>
                </a:lnTo>
                <a:lnTo>
                  <a:pt x="598165" y="632449"/>
                </a:lnTo>
                <a:lnTo>
                  <a:pt x="596087" y="702945"/>
                </a:lnTo>
                <a:lnTo>
                  <a:pt x="553243" y="806144"/>
                </a:lnTo>
                <a:lnTo>
                  <a:pt x="513166" y="841407"/>
                </a:lnTo>
                <a:lnTo>
                  <a:pt x="460299" y="859879"/>
                </a:lnTo>
                <a:lnTo>
                  <a:pt x="482416" y="897836"/>
                </a:lnTo>
                <a:lnTo>
                  <a:pt x="516081" y="928283"/>
                </a:lnTo>
                <a:lnTo>
                  <a:pt x="557122" y="939959"/>
                </a:lnTo>
                <a:lnTo>
                  <a:pt x="601370" y="921602"/>
                </a:lnTo>
                <a:lnTo>
                  <a:pt x="659562" y="937477"/>
                </a:lnTo>
                <a:lnTo>
                  <a:pt x="614080" y="988587"/>
                </a:lnTo>
                <a:lnTo>
                  <a:pt x="548462" y="1018591"/>
                </a:lnTo>
                <a:close/>
              </a:path>
              <a:path w="1127468" h="1211148">
                <a:moveTo>
                  <a:pt x="932253" y="1016179"/>
                </a:moveTo>
                <a:lnTo>
                  <a:pt x="891157" y="991057"/>
                </a:lnTo>
                <a:lnTo>
                  <a:pt x="860347" y="953249"/>
                </a:lnTo>
                <a:lnTo>
                  <a:pt x="844716" y="903961"/>
                </a:lnTo>
                <a:lnTo>
                  <a:pt x="801537" y="889087"/>
                </a:lnTo>
                <a:lnTo>
                  <a:pt x="809448" y="866941"/>
                </a:lnTo>
                <a:lnTo>
                  <a:pt x="829382" y="816803"/>
                </a:lnTo>
                <a:lnTo>
                  <a:pt x="842963" y="764655"/>
                </a:lnTo>
                <a:lnTo>
                  <a:pt x="844206" y="685166"/>
                </a:lnTo>
                <a:lnTo>
                  <a:pt x="844716" y="609486"/>
                </a:lnTo>
                <a:lnTo>
                  <a:pt x="936422" y="597141"/>
                </a:lnTo>
                <a:lnTo>
                  <a:pt x="923959" y="750734"/>
                </a:lnTo>
                <a:lnTo>
                  <a:pt x="926105" y="829018"/>
                </a:lnTo>
                <a:lnTo>
                  <a:pt x="943471" y="898677"/>
                </a:lnTo>
                <a:lnTo>
                  <a:pt x="964850" y="934104"/>
                </a:lnTo>
                <a:lnTo>
                  <a:pt x="999897" y="953338"/>
                </a:lnTo>
                <a:lnTo>
                  <a:pt x="1020408" y="945948"/>
                </a:lnTo>
                <a:lnTo>
                  <a:pt x="1035074" y="928010"/>
                </a:lnTo>
                <a:lnTo>
                  <a:pt x="1052792" y="882802"/>
                </a:lnTo>
                <a:lnTo>
                  <a:pt x="1077481" y="784060"/>
                </a:lnTo>
                <a:lnTo>
                  <a:pt x="1102460" y="802319"/>
                </a:lnTo>
                <a:lnTo>
                  <a:pt x="1107777" y="837377"/>
                </a:lnTo>
                <a:lnTo>
                  <a:pt x="1101474" y="878399"/>
                </a:lnTo>
                <a:lnTo>
                  <a:pt x="1091591" y="914552"/>
                </a:lnTo>
                <a:lnTo>
                  <a:pt x="1055791" y="992015"/>
                </a:lnTo>
                <a:lnTo>
                  <a:pt x="1023806" y="1019268"/>
                </a:lnTo>
                <a:lnTo>
                  <a:pt x="978738" y="1027405"/>
                </a:lnTo>
                <a:close/>
              </a:path>
              <a:path w="1127468" h="1211148">
                <a:moveTo>
                  <a:pt x="60093" y="1196169"/>
                </a:moveTo>
                <a:lnTo>
                  <a:pt x="35319" y="1154366"/>
                </a:lnTo>
                <a:lnTo>
                  <a:pt x="51962" y="1114782"/>
                </a:lnTo>
                <a:lnTo>
                  <a:pt x="81179" y="1082065"/>
                </a:lnTo>
                <a:lnTo>
                  <a:pt x="216954" y="926897"/>
                </a:lnTo>
                <a:lnTo>
                  <a:pt x="236347" y="946278"/>
                </a:lnTo>
                <a:lnTo>
                  <a:pt x="157053" y="1040686"/>
                </a:lnTo>
                <a:lnTo>
                  <a:pt x="88227" y="1145553"/>
                </a:lnTo>
                <a:lnTo>
                  <a:pt x="186625" y="1070264"/>
                </a:lnTo>
                <a:lnTo>
                  <a:pt x="238112" y="948055"/>
                </a:lnTo>
                <a:lnTo>
                  <a:pt x="236347" y="946278"/>
                </a:lnTo>
                <a:lnTo>
                  <a:pt x="216954" y="926897"/>
                </a:lnTo>
                <a:lnTo>
                  <a:pt x="232089" y="910077"/>
                </a:lnTo>
                <a:lnTo>
                  <a:pt x="241643" y="893382"/>
                </a:lnTo>
                <a:lnTo>
                  <a:pt x="225627" y="864178"/>
                </a:lnTo>
                <a:lnTo>
                  <a:pt x="199314" y="842251"/>
                </a:lnTo>
                <a:lnTo>
                  <a:pt x="101102" y="815282"/>
                </a:lnTo>
                <a:lnTo>
                  <a:pt x="116434" y="789344"/>
                </a:lnTo>
                <a:lnTo>
                  <a:pt x="165907" y="719695"/>
                </a:lnTo>
                <a:lnTo>
                  <a:pt x="220485" y="662382"/>
                </a:lnTo>
                <a:lnTo>
                  <a:pt x="14859" y="642700"/>
                </a:lnTo>
                <a:lnTo>
                  <a:pt x="19456" y="607721"/>
                </a:lnTo>
                <a:lnTo>
                  <a:pt x="40294" y="577709"/>
                </a:lnTo>
                <a:lnTo>
                  <a:pt x="74182" y="556651"/>
                </a:lnTo>
                <a:lnTo>
                  <a:pt x="162293" y="531889"/>
                </a:lnTo>
                <a:lnTo>
                  <a:pt x="352730" y="503682"/>
                </a:lnTo>
                <a:lnTo>
                  <a:pt x="550623" y="477249"/>
                </a:lnTo>
                <a:lnTo>
                  <a:pt x="635663" y="452324"/>
                </a:lnTo>
                <a:lnTo>
                  <a:pt x="696595" y="410210"/>
                </a:lnTo>
                <a:lnTo>
                  <a:pt x="718696" y="355283"/>
                </a:lnTo>
                <a:lnTo>
                  <a:pt x="709411" y="294407"/>
                </a:lnTo>
                <a:lnTo>
                  <a:pt x="681373" y="235447"/>
                </a:lnTo>
                <a:lnTo>
                  <a:pt x="647217" y="186271"/>
                </a:lnTo>
                <a:lnTo>
                  <a:pt x="610184" y="145708"/>
                </a:lnTo>
                <a:lnTo>
                  <a:pt x="604888" y="96343"/>
                </a:lnTo>
                <a:lnTo>
                  <a:pt x="614144" y="62398"/>
                </a:lnTo>
                <a:lnTo>
                  <a:pt x="634413" y="33820"/>
                </a:lnTo>
                <a:lnTo>
                  <a:pt x="693064" y="2883"/>
                </a:lnTo>
                <a:lnTo>
                  <a:pt x="722394" y="4321"/>
                </a:lnTo>
                <a:lnTo>
                  <a:pt x="738912" y="16980"/>
                </a:lnTo>
                <a:lnTo>
                  <a:pt x="736905" y="47530"/>
                </a:lnTo>
                <a:lnTo>
                  <a:pt x="730097" y="82233"/>
                </a:lnTo>
                <a:lnTo>
                  <a:pt x="750567" y="163633"/>
                </a:lnTo>
                <a:lnTo>
                  <a:pt x="791820" y="232118"/>
                </a:lnTo>
                <a:lnTo>
                  <a:pt x="812065" y="278464"/>
                </a:lnTo>
                <a:lnTo>
                  <a:pt x="825643" y="336754"/>
                </a:lnTo>
                <a:lnTo>
                  <a:pt x="825396" y="396510"/>
                </a:lnTo>
                <a:lnTo>
                  <a:pt x="804165" y="447256"/>
                </a:lnTo>
                <a:lnTo>
                  <a:pt x="774783" y="470998"/>
                </a:lnTo>
                <a:lnTo>
                  <a:pt x="734009" y="489465"/>
                </a:lnTo>
                <a:lnTo>
                  <a:pt x="645452" y="516014"/>
                </a:lnTo>
                <a:lnTo>
                  <a:pt x="453251" y="551295"/>
                </a:lnTo>
                <a:lnTo>
                  <a:pt x="292276" y="560528"/>
                </a:lnTo>
                <a:lnTo>
                  <a:pt x="134074" y="574218"/>
                </a:lnTo>
                <a:lnTo>
                  <a:pt x="89795" y="583722"/>
                </a:lnTo>
                <a:lnTo>
                  <a:pt x="56490" y="609486"/>
                </a:lnTo>
                <a:lnTo>
                  <a:pt x="82483" y="627304"/>
                </a:lnTo>
                <a:lnTo>
                  <a:pt x="118212" y="625348"/>
                </a:lnTo>
                <a:lnTo>
                  <a:pt x="326289" y="591846"/>
                </a:lnTo>
                <a:lnTo>
                  <a:pt x="345761" y="618220"/>
                </a:lnTo>
                <a:lnTo>
                  <a:pt x="349212" y="653568"/>
                </a:lnTo>
                <a:lnTo>
                  <a:pt x="322898" y="691136"/>
                </a:lnTo>
                <a:lnTo>
                  <a:pt x="285725" y="724104"/>
                </a:lnTo>
                <a:lnTo>
                  <a:pt x="248957" y="758288"/>
                </a:lnTo>
                <a:lnTo>
                  <a:pt x="220485" y="791109"/>
                </a:lnTo>
                <a:lnTo>
                  <a:pt x="303365" y="836956"/>
                </a:lnTo>
                <a:lnTo>
                  <a:pt x="342253" y="799505"/>
                </a:lnTo>
                <a:lnTo>
                  <a:pt x="368605" y="828142"/>
                </a:lnTo>
                <a:lnTo>
                  <a:pt x="353435" y="838006"/>
                </a:lnTo>
                <a:lnTo>
                  <a:pt x="342151" y="849300"/>
                </a:lnTo>
                <a:lnTo>
                  <a:pt x="328557" y="860944"/>
                </a:lnTo>
                <a:lnTo>
                  <a:pt x="319240" y="873989"/>
                </a:lnTo>
                <a:lnTo>
                  <a:pt x="321093" y="893207"/>
                </a:lnTo>
                <a:lnTo>
                  <a:pt x="326289" y="912787"/>
                </a:lnTo>
                <a:lnTo>
                  <a:pt x="327258" y="977161"/>
                </a:lnTo>
                <a:lnTo>
                  <a:pt x="312900" y="1034452"/>
                </a:lnTo>
                <a:lnTo>
                  <a:pt x="255753" y="1126160"/>
                </a:lnTo>
                <a:lnTo>
                  <a:pt x="193251" y="1184461"/>
                </a:lnTo>
                <a:lnTo>
                  <a:pt x="154856" y="1203668"/>
                </a:lnTo>
                <a:lnTo>
                  <a:pt x="109385" y="12108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72352" y="2243756"/>
            <a:ext cx="134909" cy="155286"/>
          </a:xfrm>
          <a:custGeom>
            <a:avLst/>
            <a:gdLst/>
            <a:ahLst/>
            <a:cxnLst/>
            <a:rect l="l" t="t" r="r" b="b"/>
            <a:pathLst>
              <a:path w="140577" h="161810">
                <a:moveTo>
                  <a:pt x="0" y="159449"/>
                </a:moveTo>
                <a:lnTo>
                  <a:pt x="0" y="3301"/>
                </a:lnTo>
                <a:lnTo>
                  <a:pt x="52362" y="27597"/>
                </a:lnTo>
                <a:lnTo>
                  <a:pt x="36081" y="29007"/>
                </a:lnTo>
                <a:lnTo>
                  <a:pt x="36081" y="133032"/>
                </a:lnTo>
                <a:lnTo>
                  <a:pt x="48578" y="133744"/>
                </a:lnTo>
                <a:lnTo>
                  <a:pt x="87676" y="120237"/>
                </a:lnTo>
                <a:lnTo>
                  <a:pt x="102362" y="78079"/>
                </a:lnTo>
                <a:lnTo>
                  <a:pt x="89035" y="40451"/>
                </a:lnTo>
                <a:lnTo>
                  <a:pt x="52362" y="27597"/>
                </a:lnTo>
                <a:lnTo>
                  <a:pt x="0" y="3301"/>
                </a:lnTo>
                <a:lnTo>
                  <a:pt x="48578" y="0"/>
                </a:lnTo>
                <a:lnTo>
                  <a:pt x="86705" y="4158"/>
                </a:lnTo>
                <a:lnTo>
                  <a:pt x="113678" y="16992"/>
                </a:lnTo>
                <a:lnTo>
                  <a:pt x="133318" y="41016"/>
                </a:lnTo>
                <a:lnTo>
                  <a:pt x="140576" y="76899"/>
                </a:lnTo>
                <a:lnTo>
                  <a:pt x="133117" y="115641"/>
                </a:lnTo>
                <a:lnTo>
                  <a:pt x="114160" y="141288"/>
                </a:lnTo>
                <a:lnTo>
                  <a:pt x="40805" y="161810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21535" y="2284274"/>
            <a:ext cx="101186" cy="115675"/>
          </a:xfrm>
          <a:custGeom>
            <a:avLst/>
            <a:gdLst/>
            <a:ahLst/>
            <a:cxnLst/>
            <a:rect l="l" t="t" r="r" b="b"/>
            <a:pathLst>
              <a:path w="105437" h="120535">
                <a:moveTo>
                  <a:pt x="8256" y="10134"/>
                </a:moveTo>
                <a:lnTo>
                  <a:pt x="46699" y="24536"/>
                </a:lnTo>
                <a:lnTo>
                  <a:pt x="14860" y="33261"/>
                </a:lnTo>
                <a:close/>
              </a:path>
              <a:path w="105437" h="120535">
                <a:moveTo>
                  <a:pt x="73115" y="117932"/>
                </a:moveTo>
                <a:lnTo>
                  <a:pt x="70994" y="106375"/>
                </a:lnTo>
                <a:lnTo>
                  <a:pt x="70283" y="106375"/>
                </a:lnTo>
                <a:lnTo>
                  <a:pt x="1" y="85153"/>
                </a:lnTo>
                <a:lnTo>
                  <a:pt x="18545" y="51774"/>
                </a:lnTo>
                <a:lnTo>
                  <a:pt x="68873" y="63449"/>
                </a:lnTo>
                <a:lnTo>
                  <a:pt x="45051" y="67219"/>
                </a:lnTo>
                <a:lnTo>
                  <a:pt x="35383" y="81610"/>
                </a:lnTo>
                <a:lnTo>
                  <a:pt x="49531" y="95300"/>
                </a:lnTo>
                <a:lnTo>
                  <a:pt x="68162" y="82080"/>
                </a:lnTo>
                <a:lnTo>
                  <a:pt x="68873" y="75946"/>
                </a:lnTo>
                <a:lnTo>
                  <a:pt x="68873" y="63449"/>
                </a:lnTo>
                <a:lnTo>
                  <a:pt x="18545" y="51774"/>
                </a:lnTo>
                <a:lnTo>
                  <a:pt x="67692" y="41046"/>
                </a:lnTo>
                <a:lnTo>
                  <a:pt x="67692" y="39395"/>
                </a:lnTo>
                <a:lnTo>
                  <a:pt x="63830" y="29665"/>
                </a:lnTo>
                <a:lnTo>
                  <a:pt x="46699" y="24536"/>
                </a:lnTo>
                <a:lnTo>
                  <a:pt x="8256" y="10134"/>
                </a:lnTo>
                <a:lnTo>
                  <a:pt x="53074" y="0"/>
                </a:lnTo>
                <a:lnTo>
                  <a:pt x="92846" y="14713"/>
                </a:lnTo>
                <a:lnTo>
                  <a:pt x="103785" y="49771"/>
                </a:lnTo>
                <a:lnTo>
                  <a:pt x="103785" y="89877"/>
                </a:lnTo>
                <a:lnTo>
                  <a:pt x="105436" y="117932"/>
                </a:lnTo>
                <a:close/>
              </a:path>
              <a:path w="105437" h="120535">
                <a:moveTo>
                  <a:pt x="9878" y="109745"/>
                </a:moveTo>
                <a:lnTo>
                  <a:pt x="1" y="85153"/>
                </a:lnTo>
                <a:lnTo>
                  <a:pt x="70283" y="106375"/>
                </a:lnTo>
                <a:lnTo>
                  <a:pt x="37263" y="12053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141964" y="2284277"/>
            <a:ext cx="83769" cy="115445"/>
          </a:xfrm>
          <a:custGeom>
            <a:avLst/>
            <a:gdLst/>
            <a:ahLst/>
            <a:cxnLst/>
            <a:rect l="l" t="t" r="r" b="b"/>
            <a:pathLst>
              <a:path w="87288" h="120295">
                <a:moveTo>
                  <a:pt x="50953" y="24765"/>
                </a:moveTo>
                <a:lnTo>
                  <a:pt x="15601" y="10820"/>
                </a:lnTo>
                <a:lnTo>
                  <a:pt x="49772" y="1"/>
                </a:lnTo>
                <a:lnTo>
                  <a:pt x="82322" y="6604"/>
                </a:lnTo>
                <a:lnTo>
                  <a:pt x="75959" y="31370"/>
                </a:lnTo>
                <a:close/>
              </a:path>
              <a:path w="87288" h="120295">
                <a:moveTo>
                  <a:pt x="1" y="112268"/>
                </a:moveTo>
                <a:lnTo>
                  <a:pt x="6376" y="86564"/>
                </a:lnTo>
                <a:lnTo>
                  <a:pt x="37275" y="95289"/>
                </a:lnTo>
                <a:lnTo>
                  <a:pt x="52604" y="85624"/>
                </a:lnTo>
                <a:lnTo>
                  <a:pt x="49158" y="78482"/>
                </a:lnTo>
                <a:lnTo>
                  <a:pt x="35624" y="72416"/>
                </a:lnTo>
                <a:lnTo>
                  <a:pt x="10208" y="57200"/>
                </a:lnTo>
                <a:lnTo>
                  <a:pt x="2833" y="37745"/>
                </a:lnTo>
                <a:lnTo>
                  <a:pt x="15601" y="10820"/>
                </a:lnTo>
                <a:lnTo>
                  <a:pt x="50953" y="24765"/>
                </a:lnTo>
                <a:lnTo>
                  <a:pt x="37275" y="34202"/>
                </a:lnTo>
                <a:lnTo>
                  <a:pt x="41285" y="40982"/>
                </a:lnTo>
                <a:lnTo>
                  <a:pt x="55906" y="47410"/>
                </a:lnTo>
                <a:lnTo>
                  <a:pt x="79731" y="61678"/>
                </a:lnTo>
                <a:lnTo>
                  <a:pt x="87288" y="83033"/>
                </a:lnTo>
                <a:lnTo>
                  <a:pt x="74664" y="109708"/>
                </a:lnTo>
                <a:lnTo>
                  <a:pt x="37275" y="12029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88888" y="2243760"/>
            <a:ext cx="115225" cy="153702"/>
          </a:xfrm>
          <a:custGeom>
            <a:avLst/>
            <a:gdLst/>
            <a:ahLst/>
            <a:cxnLst/>
            <a:rect l="l" t="t" r="r" b="b"/>
            <a:pathLst>
              <a:path w="120066" h="160160">
                <a:moveTo>
                  <a:pt x="1" y="160160"/>
                </a:moveTo>
                <a:lnTo>
                  <a:pt x="1" y="3302"/>
                </a:lnTo>
                <a:lnTo>
                  <a:pt x="51893" y="26657"/>
                </a:lnTo>
                <a:lnTo>
                  <a:pt x="35624" y="27825"/>
                </a:lnTo>
                <a:lnTo>
                  <a:pt x="35624" y="71704"/>
                </a:lnTo>
                <a:lnTo>
                  <a:pt x="49772" y="71704"/>
                </a:lnTo>
                <a:lnTo>
                  <a:pt x="35624" y="97651"/>
                </a:lnTo>
                <a:lnTo>
                  <a:pt x="35624" y="160160"/>
                </a:lnTo>
                <a:close/>
              </a:path>
              <a:path w="120066" h="160160">
                <a:moveTo>
                  <a:pt x="83275" y="160160"/>
                </a:moveTo>
                <a:lnTo>
                  <a:pt x="72174" y="123127"/>
                </a:lnTo>
                <a:lnTo>
                  <a:pt x="63218" y="103050"/>
                </a:lnTo>
                <a:lnTo>
                  <a:pt x="46470" y="97651"/>
                </a:lnTo>
                <a:lnTo>
                  <a:pt x="35624" y="97651"/>
                </a:lnTo>
                <a:lnTo>
                  <a:pt x="49772" y="71704"/>
                </a:lnTo>
                <a:lnTo>
                  <a:pt x="70765" y="65481"/>
                </a:lnTo>
                <a:lnTo>
                  <a:pt x="78309" y="48819"/>
                </a:lnTo>
                <a:lnTo>
                  <a:pt x="71292" y="32342"/>
                </a:lnTo>
                <a:lnTo>
                  <a:pt x="51893" y="26657"/>
                </a:lnTo>
                <a:lnTo>
                  <a:pt x="1" y="3302"/>
                </a:lnTo>
                <a:lnTo>
                  <a:pt x="47879" y="0"/>
                </a:lnTo>
                <a:lnTo>
                  <a:pt x="99302" y="12497"/>
                </a:lnTo>
                <a:lnTo>
                  <a:pt x="113932" y="45758"/>
                </a:lnTo>
                <a:lnTo>
                  <a:pt x="105028" y="71083"/>
                </a:lnTo>
                <a:lnTo>
                  <a:pt x="85865" y="84912"/>
                </a:lnTo>
                <a:lnTo>
                  <a:pt x="85865" y="85623"/>
                </a:lnTo>
                <a:lnTo>
                  <a:pt x="107087" y="115341"/>
                </a:lnTo>
                <a:lnTo>
                  <a:pt x="114282" y="142170"/>
                </a:lnTo>
                <a:lnTo>
                  <a:pt x="120066" y="160160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15670" y="2284281"/>
            <a:ext cx="105256" cy="115445"/>
          </a:xfrm>
          <a:custGeom>
            <a:avLst/>
            <a:gdLst/>
            <a:ahLst/>
            <a:cxnLst/>
            <a:rect l="l" t="t" r="r" b="b"/>
            <a:pathLst>
              <a:path w="109678" h="120295">
                <a:moveTo>
                  <a:pt x="34202" y="71705"/>
                </a:moveTo>
                <a:lnTo>
                  <a:pt x="1" y="61557"/>
                </a:lnTo>
                <a:lnTo>
                  <a:pt x="14093" y="19811"/>
                </a:lnTo>
                <a:lnTo>
                  <a:pt x="56135" y="23813"/>
                </a:lnTo>
                <a:lnTo>
                  <a:pt x="39738" y="31862"/>
                </a:lnTo>
                <a:lnTo>
                  <a:pt x="33961" y="47168"/>
                </a:lnTo>
                <a:lnTo>
                  <a:pt x="76417" y="47168"/>
                </a:lnTo>
                <a:lnTo>
                  <a:pt x="72467" y="32219"/>
                </a:lnTo>
                <a:lnTo>
                  <a:pt x="56135" y="23813"/>
                </a:lnTo>
                <a:lnTo>
                  <a:pt x="14093" y="19811"/>
                </a:lnTo>
                <a:lnTo>
                  <a:pt x="58256" y="1"/>
                </a:lnTo>
                <a:lnTo>
                  <a:pt x="97945" y="18071"/>
                </a:lnTo>
                <a:lnTo>
                  <a:pt x="109678" y="57545"/>
                </a:lnTo>
                <a:lnTo>
                  <a:pt x="108497" y="71705"/>
                </a:lnTo>
                <a:close/>
              </a:path>
              <a:path w="109678" h="120295">
                <a:moveTo>
                  <a:pt x="16097" y="104456"/>
                </a:moveTo>
                <a:lnTo>
                  <a:pt x="1" y="61557"/>
                </a:lnTo>
                <a:lnTo>
                  <a:pt x="34202" y="71705"/>
                </a:lnTo>
                <a:lnTo>
                  <a:pt x="44634" y="88243"/>
                </a:lnTo>
                <a:lnTo>
                  <a:pt x="66752" y="93638"/>
                </a:lnTo>
                <a:lnTo>
                  <a:pt x="98591" y="88913"/>
                </a:lnTo>
                <a:lnTo>
                  <a:pt x="103303" y="113209"/>
                </a:lnTo>
                <a:lnTo>
                  <a:pt x="61558" y="12029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35192" y="2284277"/>
            <a:ext cx="83756" cy="115445"/>
          </a:xfrm>
          <a:custGeom>
            <a:avLst/>
            <a:gdLst/>
            <a:ahLst/>
            <a:cxnLst/>
            <a:rect l="l" t="t" r="r" b="b"/>
            <a:pathLst>
              <a:path w="87275" h="120295">
                <a:moveTo>
                  <a:pt x="50953" y="24765"/>
                </a:moveTo>
                <a:lnTo>
                  <a:pt x="15601" y="10820"/>
                </a:lnTo>
                <a:lnTo>
                  <a:pt x="49772" y="1"/>
                </a:lnTo>
                <a:lnTo>
                  <a:pt x="82322" y="6604"/>
                </a:lnTo>
                <a:lnTo>
                  <a:pt x="75959" y="31370"/>
                </a:lnTo>
                <a:close/>
              </a:path>
              <a:path w="87275" h="120295">
                <a:moveTo>
                  <a:pt x="0" y="112268"/>
                </a:moveTo>
                <a:lnTo>
                  <a:pt x="6376" y="86564"/>
                </a:lnTo>
                <a:lnTo>
                  <a:pt x="37275" y="95289"/>
                </a:lnTo>
                <a:lnTo>
                  <a:pt x="52604" y="85624"/>
                </a:lnTo>
                <a:lnTo>
                  <a:pt x="49158" y="78482"/>
                </a:lnTo>
                <a:lnTo>
                  <a:pt x="35624" y="72416"/>
                </a:lnTo>
                <a:lnTo>
                  <a:pt x="10208" y="57200"/>
                </a:lnTo>
                <a:lnTo>
                  <a:pt x="2833" y="37745"/>
                </a:lnTo>
                <a:lnTo>
                  <a:pt x="15601" y="10820"/>
                </a:lnTo>
                <a:lnTo>
                  <a:pt x="50953" y="24765"/>
                </a:lnTo>
                <a:lnTo>
                  <a:pt x="37275" y="34202"/>
                </a:lnTo>
                <a:lnTo>
                  <a:pt x="41285" y="40982"/>
                </a:lnTo>
                <a:lnTo>
                  <a:pt x="55906" y="47410"/>
                </a:lnTo>
                <a:lnTo>
                  <a:pt x="79730" y="61678"/>
                </a:lnTo>
                <a:lnTo>
                  <a:pt x="87275" y="83033"/>
                </a:lnTo>
                <a:lnTo>
                  <a:pt x="74657" y="109708"/>
                </a:lnTo>
                <a:lnTo>
                  <a:pt x="37275" y="12029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629821" y="2255075"/>
            <a:ext cx="73116" cy="144647"/>
          </a:xfrm>
          <a:custGeom>
            <a:avLst/>
            <a:gdLst/>
            <a:ahLst/>
            <a:cxnLst/>
            <a:rect l="l" t="t" r="r" b="b"/>
            <a:pathLst>
              <a:path w="76188" h="150724">
                <a:moveTo>
                  <a:pt x="50483" y="59436"/>
                </a:moveTo>
                <a:lnTo>
                  <a:pt x="15329" y="59436"/>
                </a:lnTo>
                <a:lnTo>
                  <a:pt x="1" y="59436"/>
                </a:lnTo>
                <a:lnTo>
                  <a:pt x="1" y="33020"/>
                </a:lnTo>
                <a:lnTo>
                  <a:pt x="15329" y="33020"/>
                </a:lnTo>
                <a:lnTo>
                  <a:pt x="15329" y="8014"/>
                </a:lnTo>
                <a:lnTo>
                  <a:pt x="50483" y="0"/>
                </a:lnTo>
                <a:lnTo>
                  <a:pt x="50483" y="33020"/>
                </a:lnTo>
                <a:lnTo>
                  <a:pt x="76188" y="33020"/>
                </a:lnTo>
                <a:lnTo>
                  <a:pt x="76188" y="59436"/>
                </a:lnTo>
                <a:close/>
              </a:path>
              <a:path w="76188" h="150724">
                <a:moveTo>
                  <a:pt x="25248" y="140818"/>
                </a:moveTo>
                <a:lnTo>
                  <a:pt x="15329" y="106617"/>
                </a:lnTo>
                <a:lnTo>
                  <a:pt x="15329" y="59436"/>
                </a:lnTo>
                <a:lnTo>
                  <a:pt x="50483" y="59436"/>
                </a:lnTo>
                <a:lnTo>
                  <a:pt x="50483" y="101194"/>
                </a:lnTo>
                <a:lnTo>
                  <a:pt x="64631" y="121476"/>
                </a:lnTo>
                <a:lnTo>
                  <a:pt x="75248" y="120537"/>
                </a:lnTo>
                <a:lnTo>
                  <a:pt x="75477" y="147650"/>
                </a:lnTo>
                <a:lnTo>
                  <a:pt x="52134" y="150724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15629" y="2284274"/>
            <a:ext cx="101172" cy="115675"/>
          </a:xfrm>
          <a:custGeom>
            <a:avLst/>
            <a:gdLst/>
            <a:ahLst/>
            <a:cxnLst/>
            <a:rect l="l" t="t" r="r" b="b"/>
            <a:pathLst>
              <a:path w="105423" h="120535">
                <a:moveTo>
                  <a:pt x="8255" y="10134"/>
                </a:moveTo>
                <a:lnTo>
                  <a:pt x="46698" y="24536"/>
                </a:lnTo>
                <a:lnTo>
                  <a:pt x="14847" y="33261"/>
                </a:lnTo>
                <a:close/>
              </a:path>
              <a:path w="105423" h="120535">
                <a:moveTo>
                  <a:pt x="73115" y="117932"/>
                </a:moveTo>
                <a:lnTo>
                  <a:pt x="70981" y="106375"/>
                </a:lnTo>
                <a:lnTo>
                  <a:pt x="70282" y="106375"/>
                </a:lnTo>
                <a:lnTo>
                  <a:pt x="1" y="85153"/>
                </a:lnTo>
                <a:lnTo>
                  <a:pt x="18544" y="51774"/>
                </a:lnTo>
                <a:lnTo>
                  <a:pt x="68873" y="63449"/>
                </a:lnTo>
                <a:lnTo>
                  <a:pt x="45051" y="67219"/>
                </a:lnTo>
                <a:lnTo>
                  <a:pt x="35383" y="81610"/>
                </a:lnTo>
                <a:lnTo>
                  <a:pt x="49530" y="95300"/>
                </a:lnTo>
                <a:lnTo>
                  <a:pt x="68149" y="82080"/>
                </a:lnTo>
                <a:lnTo>
                  <a:pt x="68873" y="75946"/>
                </a:lnTo>
                <a:lnTo>
                  <a:pt x="68873" y="63449"/>
                </a:lnTo>
                <a:lnTo>
                  <a:pt x="18544" y="51774"/>
                </a:lnTo>
                <a:lnTo>
                  <a:pt x="67692" y="41046"/>
                </a:lnTo>
                <a:lnTo>
                  <a:pt x="67692" y="39395"/>
                </a:lnTo>
                <a:lnTo>
                  <a:pt x="63829" y="29665"/>
                </a:lnTo>
                <a:lnTo>
                  <a:pt x="46698" y="24536"/>
                </a:lnTo>
                <a:lnTo>
                  <a:pt x="8255" y="10134"/>
                </a:lnTo>
                <a:lnTo>
                  <a:pt x="53061" y="0"/>
                </a:lnTo>
                <a:lnTo>
                  <a:pt x="92837" y="14713"/>
                </a:lnTo>
                <a:lnTo>
                  <a:pt x="103772" y="49771"/>
                </a:lnTo>
                <a:lnTo>
                  <a:pt x="103772" y="89877"/>
                </a:lnTo>
                <a:lnTo>
                  <a:pt x="105423" y="117932"/>
                </a:lnTo>
                <a:close/>
              </a:path>
              <a:path w="105423" h="120535">
                <a:moveTo>
                  <a:pt x="9873" y="109745"/>
                </a:moveTo>
                <a:lnTo>
                  <a:pt x="1" y="85153"/>
                </a:lnTo>
                <a:lnTo>
                  <a:pt x="70282" y="106375"/>
                </a:lnTo>
                <a:lnTo>
                  <a:pt x="37262" y="12053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841946" y="2286765"/>
            <a:ext cx="105707" cy="113178"/>
          </a:xfrm>
          <a:custGeom>
            <a:avLst/>
            <a:gdLst/>
            <a:ahLst/>
            <a:cxnLst/>
            <a:rect l="l" t="t" r="r" b="b"/>
            <a:pathLst>
              <a:path w="110148" h="117933">
                <a:moveTo>
                  <a:pt x="79007" y="115343"/>
                </a:moveTo>
                <a:lnTo>
                  <a:pt x="77356" y="99074"/>
                </a:lnTo>
                <a:lnTo>
                  <a:pt x="76658" y="99074"/>
                </a:lnTo>
                <a:lnTo>
                  <a:pt x="1" y="67692"/>
                </a:lnTo>
                <a:lnTo>
                  <a:pt x="1" y="1"/>
                </a:lnTo>
                <a:lnTo>
                  <a:pt x="36081" y="1"/>
                </a:lnTo>
                <a:lnTo>
                  <a:pt x="36081" y="62040"/>
                </a:lnTo>
                <a:lnTo>
                  <a:pt x="40357" y="81760"/>
                </a:lnTo>
                <a:lnTo>
                  <a:pt x="54014" y="88926"/>
                </a:lnTo>
                <a:lnTo>
                  <a:pt x="71933" y="76429"/>
                </a:lnTo>
                <a:lnTo>
                  <a:pt x="73114" y="68645"/>
                </a:lnTo>
                <a:lnTo>
                  <a:pt x="73114" y="1"/>
                </a:lnTo>
                <a:lnTo>
                  <a:pt x="109208" y="1"/>
                </a:lnTo>
                <a:lnTo>
                  <a:pt x="109208" y="78309"/>
                </a:lnTo>
                <a:lnTo>
                  <a:pt x="110148" y="115343"/>
                </a:lnTo>
                <a:close/>
              </a:path>
              <a:path w="110148" h="117933">
                <a:moveTo>
                  <a:pt x="11524" y="106171"/>
                </a:moveTo>
                <a:lnTo>
                  <a:pt x="1" y="67692"/>
                </a:lnTo>
                <a:lnTo>
                  <a:pt x="76658" y="99074"/>
                </a:lnTo>
                <a:lnTo>
                  <a:pt x="64717" y="111151"/>
                </a:lnTo>
                <a:lnTo>
                  <a:pt x="40564" y="117933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973478" y="2284280"/>
            <a:ext cx="68813" cy="113177"/>
          </a:xfrm>
          <a:custGeom>
            <a:avLst/>
            <a:gdLst/>
            <a:ahLst/>
            <a:cxnLst/>
            <a:rect l="l" t="t" r="r" b="b"/>
            <a:pathLst>
              <a:path w="71704" h="117932">
                <a:moveTo>
                  <a:pt x="62027" y="33249"/>
                </a:moveTo>
                <a:lnTo>
                  <a:pt x="33020" y="23813"/>
                </a:lnTo>
                <a:lnTo>
                  <a:pt x="46642" y="5630"/>
                </a:lnTo>
                <a:lnTo>
                  <a:pt x="64161" y="1"/>
                </a:lnTo>
                <a:lnTo>
                  <a:pt x="71704" y="457"/>
                </a:lnTo>
                <a:lnTo>
                  <a:pt x="71704" y="34202"/>
                </a:lnTo>
                <a:close/>
              </a:path>
              <a:path w="71704" h="117932">
                <a:moveTo>
                  <a:pt x="940" y="117932"/>
                </a:moveTo>
                <a:lnTo>
                  <a:pt x="940" y="40564"/>
                </a:lnTo>
                <a:lnTo>
                  <a:pt x="0" y="2591"/>
                </a:lnTo>
                <a:lnTo>
                  <a:pt x="30899" y="2591"/>
                </a:lnTo>
                <a:lnTo>
                  <a:pt x="32067" y="23813"/>
                </a:lnTo>
                <a:lnTo>
                  <a:pt x="33020" y="23813"/>
                </a:lnTo>
                <a:lnTo>
                  <a:pt x="62027" y="33249"/>
                </a:lnTo>
                <a:lnTo>
                  <a:pt x="37490" y="51410"/>
                </a:lnTo>
                <a:lnTo>
                  <a:pt x="36792" y="59437"/>
                </a:lnTo>
                <a:lnTo>
                  <a:pt x="36792" y="117932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50673" y="2284274"/>
            <a:ext cx="101185" cy="115675"/>
          </a:xfrm>
          <a:custGeom>
            <a:avLst/>
            <a:gdLst/>
            <a:ahLst/>
            <a:cxnLst/>
            <a:rect l="l" t="t" r="r" b="b"/>
            <a:pathLst>
              <a:path w="105436" h="120535">
                <a:moveTo>
                  <a:pt x="8255" y="10134"/>
                </a:moveTo>
                <a:lnTo>
                  <a:pt x="46698" y="24536"/>
                </a:lnTo>
                <a:lnTo>
                  <a:pt x="14859" y="33261"/>
                </a:lnTo>
                <a:close/>
              </a:path>
              <a:path w="105436" h="120535">
                <a:moveTo>
                  <a:pt x="73127" y="117932"/>
                </a:moveTo>
                <a:lnTo>
                  <a:pt x="70993" y="106375"/>
                </a:lnTo>
                <a:lnTo>
                  <a:pt x="70282" y="106375"/>
                </a:lnTo>
                <a:lnTo>
                  <a:pt x="0" y="85153"/>
                </a:lnTo>
                <a:lnTo>
                  <a:pt x="18545" y="51774"/>
                </a:lnTo>
                <a:lnTo>
                  <a:pt x="68872" y="63449"/>
                </a:lnTo>
                <a:lnTo>
                  <a:pt x="45050" y="67219"/>
                </a:lnTo>
                <a:lnTo>
                  <a:pt x="35383" y="81610"/>
                </a:lnTo>
                <a:lnTo>
                  <a:pt x="49530" y="95300"/>
                </a:lnTo>
                <a:lnTo>
                  <a:pt x="68174" y="82080"/>
                </a:lnTo>
                <a:lnTo>
                  <a:pt x="68872" y="75946"/>
                </a:lnTo>
                <a:lnTo>
                  <a:pt x="68872" y="63449"/>
                </a:lnTo>
                <a:lnTo>
                  <a:pt x="18545" y="51774"/>
                </a:lnTo>
                <a:lnTo>
                  <a:pt x="67704" y="41046"/>
                </a:lnTo>
                <a:lnTo>
                  <a:pt x="67704" y="39395"/>
                </a:lnTo>
                <a:lnTo>
                  <a:pt x="63835" y="29665"/>
                </a:lnTo>
                <a:lnTo>
                  <a:pt x="46698" y="24536"/>
                </a:lnTo>
                <a:lnTo>
                  <a:pt x="8255" y="10134"/>
                </a:lnTo>
                <a:lnTo>
                  <a:pt x="53061" y="0"/>
                </a:lnTo>
                <a:lnTo>
                  <a:pt x="92844" y="14713"/>
                </a:lnTo>
                <a:lnTo>
                  <a:pt x="103785" y="49771"/>
                </a:lnTo>
                <a:lnTo>
                  <a:pt x="103785" y="89877"/>
                </a:lnTo>
                <a:lnTo>
                  <a:pt x="105436" y="117932"/>
                </a:lnTo>
                <a:close/>
              </a:path>
              <a:path w="105436" h="120535">
                <a:moveTo>
                  <a:pt x="9878" y="109745"/>
                </a:moveTo>
                <a:lnTo>
                  <a:pt x="0" y="85153"/>
                </a:lnTo>
                <a:lnTo>
                  <a:pt x="70282" y="106375"/>
                </a:lnTo>
                <a:lnTo>
                  <a:pt x="37262" y="12053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76536" y="2284274"/>
            <a:ext cx="105938" cy="113190"/>
          </a:xfrm>
          <a:custGeom>
            <a:avLst/>
            <a:gdLst/>
            <a:ahLst/>
            <a:cxnLst/>
            <a:rect l="l" t="t" r="r" b="b"/>
            <a:pathLst>
              <a:path w="110389" h="117945">
                <a:moveTo>
                  <a:pt x="953" y="117945"/>
                </a:moveTo>
                <a:lnTo>
                  <a:pt x="953" y="39395"/>
                </a:lnTo>
                <a:lnTo>
                  <a:pt x="1" y="2604"/>
                </a:lnTo>
                <a:lnTo>
                  <a:pt x="31141" y="2604"/>
                </a:lnTo>
                <a:lnTo>
                  <a:pt x="32792" y="18402"/>
                </a:lnTo>
                <a:lnTo>
                  <a:pt x="33503" y="18402"/>
                </a:lnTo>
                <a:lnTo>
                  <a:pt x="56389" y="29019"/>
                </a:lnTo>
                <a:lnTo>
                  <a:pt x="38215" y="42456"/>
                </a:lnTo>
                <a:lnTo>
                  <a:pt x="36805" y="51422"/>
                </a:lnTo>
                <a:lnTo>
                  <a:pt x="36805" y="117945"/>
                </a:lnTo>
                <a:close/>
              </a:path>
              <a:path w="110389" h="117945">
                <a:moveTo>
                  <a:pt x="74537" y="117945"/>
                </a:moveTo>
                <a:lnTo>
                  <a:pt x="74537" y="54013"/>
                </a:lnTo>
                <a:lnTo>
                  <a:pt x="70325" y="35944"/>
                </a:lnTo>
                <a:lnTo>
                  <a:pt x="56389" y="29019"/>
                </a:lnTo>
                <a:lnTo>
                  <a:pt x="33503" y="18402"/>
                </a:lnTo>
                <a:lnTo>
                  <a:pt x="45913" y="6458"/>
                </a:lnTo>
                <a:lnTo>
                  <a:pt x="69114" y="0"/>
                </a:lnTo>
                <a:lnTo>
                  <a:pt x="98596" y="12030"/>
                </a:lnTo>
                <a:lnTo>
                  <a:pt x="110389" y="49530"/>
                </a:lnTo>
                <a:lnTo>
                  <a:pt x="110389" y="11794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298789" y="2255075"/>
            <a:ext cx="73115" cy="144647"/>
          </a:xfrm>
          <a:custGeom>
            <a:avLst/>
            <a:gdLst/>
            <a:ahLst/>
            <a:cxnLst/>
            <a:rect l="l" t="t" r="r" b="b"/>
            <a:pathLst>
              <a:path w="76187" h="150724">
                <a:moveTo>
                  <a:pt x="50483" y="59436"/>
                </a:moveTo>
                <a:lnTo>
                  <a:pt x="15342" y="59436"/>
                </a:lnTo>
                <a:lnTo>
                  <a:pt x="0" y="59436"/>
                </a:lnTo>
                <a:lnTo>
                  <a:pt x="0" y="33020"/>
                </a:lnTo>
                <a:lnTo>
                  <a:pt x="15342" y="33020"/>
                </a:lnTo>
                <a:lnTo>
                  <a:pt x="15342" y="8014"/>
                </a:lnTo>
                <a:lnTo>
                  <a:pt x="50483" y="0"/>
                </a:lnTo>
                <a:lnTo>
                  <a:pt x="50483" y="33020"/>
                </a:lnTo>
                <a:lnTo>
                  <a:pt x="76187" y="33020"/>
                </a:lnTo>
                <a:lnTo>
                  <a:pt x="76187" y="59436"/>
                </a:lnTo>
                <a:close/>
              </a:path>
              <a:path w="76187" h="150724">
                <a:moveTo>
                  <a:pt x="25248" y="140818"/>
                </a:moveTo>
                <a:lnTo>
                  <a:pt x="15342" y="106617"/>
                </a:lnTo>
                <a:lnTo>
                  <a:pt x="15342" y="59436"/>
                </a:lnTo>
                <a:lnTo>
                  <a:pt x="50483" y="59436"/>
                </a:lnTo>
                <a:lnTo>
                  <a:pt x="50483" y="101194"/>
                </a:lnTo>
                <a:lnTo>
                  <a:pt x="64631" y="121476"/>
                </a:lnTo>
                <a:lnTo>
                  <a:pt x="75248" y="120537"/>
                </a:lnTo>
                <a:lnTo>
                  <a:pt x="75489" y="147650"/>
                </a:lnTo>
                <a:lnTo>
                  <a:pt x="52134" y="150724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87535" y="2358072"/>
            <a:ext cx="40513" cy="41879"/>
          </a:xfrm>
          <a:custGeom>
            <a:avLst/>
            <a:gdLst/>
            <a:ahLst/>
            <a:cxnLst/>
            <a:rect l="l" t="t" r="r" b="b"/>
            <a:pathLst>
              <a:path w="42215" h="43638">
                <a:moveTo>
                  <a:pt x="0" y="21934"/>
                </a:moveTo>
                <a:lnTo>
                  <a:pt x="21222" y="1"/>
                </a:lnTo>
                <a:lnTo>
                  <a:pt x="42215" y="21934"/>
                </a:lnTo>
                <a:lnTo>
                  <a:pt x="20981" y="43638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6" name="Imag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2" y="7956262"/>
            <a:ext cx="1023790" cy="426578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809452" y="7759859"/>
            <a:ext cx="350368" cy="185940"/>
          </a:xfrm>
          <a:custGeom>
            <a:avLst/>
            <a:gdLst/>
            <a:ahLst/>
            <a:cxnLst/>
            <a:rect l="l" t="t" r="r" b="b"/>
            <a:pathLst>
              <a:path w="365088" h="193752">
                <a:moveTo>
                  <a:pt x="34640" y="189706"/>
                </a:moveTo>
                <a:lnTo>
                  <a:pt x="13004" y="180748"/>
                </a:lnTo>
                <a:lnTo>
                  <a:pt x="4045" y="159112"/>
                </a:lnTo>
                <a:lnTo>
                  <a:pt x="4045" y="34639"/>
                </a:lnTo>
                <a:lnTo>
                  <a:pt x="13004" y="13008"/>
                </a:lnTo>
                <a:lnTo>
                  <a:pt x="34640" y="4045"/>
                </a:lnTo>
                <a:lnTo>
                  <a:pt x="330435" y="4045"/>
                </a:lnTo>
                <a:lnTo>
                  <a:pt x="352078" y="13008"/>
                </a:lnTo>
                <a:lnTo>
                  <a:pt x="361042" y="34639"/>
                </a:lnTo>
                <a:lnTo>
                  <a:pt x="361042" y="159112"/>
                </a:lnTo>
                <a:lnTo>
                  <a:pt x="352078" y="180748"/>
                </a:lnTo>
                <a:lnTo>
                  <a:pt x="330435" y="189706"/>
                </a:lnTo>
                <a:close/>
              </a:path>
            </a:pathLst>
          </a:custGeom>
          <a:ln w="80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7" name="Imag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37" y="8020249"/>
            <a:ext cx="1450365" cy="426577"/>
          </a:xfrm>
          <a:prstGeom prst="rect">
            <a:avLst/>
          </a:prstGeom>
        </p:spPr>
      </p:pic>
      <p:sp>
        <p:nvSpPr>
          <p:cNvPr id="51" name="object 51"/>
          <p:cNvSpPr/>
          <p:nvPr/>
        </p:nvSpPr>
        <p:spPr>
          <a:xfrm>
            <a:off x="3946458" y="7759859"/>
            <a:ext cx="350367" cy="185940"/>
          </a:xfrm>
          <a:custGeom>
            <a:avLst/>
            <a:gdLst/>
            <a:ahLst/>
            <a:cxnLst/>
            <a:rect l="l" t="t" r="r" b="b"/>
            <a:pathLst>
              <a:path w="365087" h="193752">
                <a:moveTo>
                  <a:pt x="34639" y="189706"/>
                </a:moveTo>
                <a:lnTo>
                  <a:pt x="13003" y="180748"/>
                </a:lnTo>
                <a:lnTo>
                  <a:pt x="4045" y="159112"/>
                </a:lnTo>
                <a:lnTo>
                  <a:pt x="4045" y="34639"/>
                </a:lnTo>
                <a:lnTo>
                  <a:pt x="13003" y="13008"/>
                </a:lnTo>
                <a:lnTo>
                  <a:pt x="34639" y="4045"/>
                </a:lnTo>
                <a:lnTo>
                  <a:pt x="330436" y="4045"/>
                </a:lnTo>
                <a:lnTo>
                  <a:pt x="352078" y="13008"/>
                </a:lnTo>
                <a:lnTo>
                  <a:pt x="361042" y="34639"/>
                </a:lnTo>
                <a:lnTo>
                  <a:pt x="361042" y="159112"/>
                </a:lnTo>
                <a:lnTo>
                  <a:pt x="352078" y="180748"/>
                </a:lnTo>
                <a:lnTo>
                  <a:pt x="330436" y="189706"/>
                </a:lnTo>
                <a:close/>
              </a:path>
            </a:pathLst>
          </a:custGeom>
          <a:ln w="808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994930" y="9571895"/>
            <a:ext cx="30019" cy="25997"/>
          </a:xfrm>
          <a:custGeom>
            <a:avLst/>
            <a:gdLst/>
            <a:ahLst/>
            <a:cxnLst/>
            <a:rect l="l" t="t" r="r" b="b"/>
            <a:pathLst>
              <a:path w="31280" h="27089">
                <a:moveTo>
                  <a:pt x="5309" y="27089"/>
                </a:moveTo>
                <a:lnTo>
                  <a:pt x="0" y="0"/>
                </a:lnTo>
                <a:lnTo>
                  <a:pt x="6261" y="0"/>
                </a:lnTo>
                <a:lnTo>
                  <a:pt x="9119" y="19241"/>
                </a:lnTo>
                <a:lnTo>
                  <a:pt x="9208" y="19241"/>
                </a:lnTo>
                <a:lnTo>
                  <a:pt x="12243" y="0"/>
                </a:lnTo>
                <a:lnTo>
                  <a:pt x="19038" y="0"/>
                </a:lnTo>
                <a:lnTo>
                  <a:pt x="15596" y="7861"/>
                </a:lnTo>
                <a:lnTo>
                  <a:pt x="12561" y="27089"/>
                </a:lnTo>
                <a:close/>
              </a:path>
              <a:path w="31280" h="27089">
                <a:moveTo>
                  <a:pt x="18898" y="27089"/>
                </a:moveTo>
                <a:lnTo>
                  <a:pt x="15685" y="7861"/>
                </a:lnTo>
                <a:lnTo>
                  <a:pt x="15596" y="7861"/>
                </a:lnTo>
                <a:lnTo>
                  <a:pt x="19038" y="0"/>
                </a:lnTo>
                <a:lnTo>
                  <a:pt x="22251" y="19241"/>
                </a:lnTo>
                <a:lnTo>
                  <a:pt x="22352" y="19241"/>
                </a:lnTo>
                <a:lnTo>
                  <a:pt x="25299" y="0"/>
                </a:lnTo>
                <a:lnTo>
                  <a:pt x="31280" y="0"/>
                </a:lnTo>
                <a:lnTo>
                  <a:pt x="26023" y="2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025944" y="9571895"/>
            <a:ext cx="30020" cy="25997"/>
          </a:xfrm>
          <a:custGeom>
            <a:avLst/>
            <a:gdLst/>
            <a:ahLst/>
            <a:cxnLst/>
            <a:rect l="l" t="t" r="r" b="b"/>
            <a:pathLst>
              <a:path w="31281" h="27089">
                <a:moveTo>
                  <a:pt x="5309" y="27089"/>
                </a:moveTo>
                <a:lnTo>
                  <a:pt x="0" y="0"/>
                </a:lnTo>
                <a:lnTo>
                  <a:pt x="6262" y="0"/>
                </a:lnTo>
                <a:lnTo>
                  <a:pt x="9119" y="19241"/>
                </a:lnTo>
                <a:lnTo>
                  <a:pt x="9208" y="19241"/>
                </a:lnTo>
                <a:lnTo>
                  <a:pt x="12231" y="0"/>
                </a:lnTo>
                <a:lnTo>
                  <a:pt x="19038" y="0"/>
                </a:lnTo>
                <a:lnTo>
                  <a:pt x="15596" y="7861"/>
                </a:lnTo>
                <a:lnTo>
                  <a:pt x="12561" y="27089"/>
                </a:lnTo>
                <a:close/>
              </a:path>
              <a:path w="31281" h="27089">
                <a:moveTo>
                  <a:pt x="18898" y="27089"/>
                </a:moveTo>
                <a:lnTo>
                  <a:pt x="15685" y="7861"/>
                </a:lnTo>
                <a:lnTo>
                  <a:pt x="15596" y="7861"/>
                </a:lnTo>
                <a:lnTo>
                  <a:pt x="19038" y="0"/>
                </a:lnTo>
                <a:lnTo>
                  <a:pt x="22251" y="19241"/>
                </a:lnTo>
                <a:lnTo>
                  <a:pt x="22352" y="19241"/>
                </a:lnTo>
                <a:lnTo>
                  <a:pt x="25299" y="0"/>
                </a:lnTo>
                <a:lnTo>
                  <a:pt x="31281" y="0"/>
                </a:lnTo>
                <a:lnTo>
                  <a:pt x="26023" y="2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57005" y="9571895"/>
            <a:ext cx="30007" cy="25997"/>
          </a:xfrm>
          <a:custGeom>
            <a:avLst/>
            <a:gdLst/>
            <a:ahLst/>
            <a:cxnLst/>
            <a:rect l="l" t="t" r="r" b="b"/>
            <a:pathLst>
              <a:path w="31268" h="27089">
                <a:moveTo>
                  <a:pt x="5297" y="27089"/>
                </a:moveTo>
                <a:lnTo>
                  <a:pt x="1" y="0"/>
                </a:lnTo>
                <a:lnTo>
                  <a:pt x="6249" y="0"/>
                </a:lnTo>
                <a:lnTo>
                  <a:pt x="9107" y="19241"/>
                </a:lnTo>
                <a:lnTo>
                  <a:pt x="9196" y="19241"/>
                </a:lnTo>
                <a:lnTo>
                  <a:pt x="12231" y="0"/>
                </a:lnTo>
                <a:lnTo>
                  <a:pt x="19026" y="0"/>
                </a:lnTo>
                <a:lnTo>
                  <a:pt x="15584" y="7861"/>
                </a:lnTo>
                <a:lnTo>
                  <a:pt x="12548" y="27089"/>
                </a:lnTo>
                <a:close/>
              </a:path>
              <a:path w="31268" h="27089">
                <a:moveTo>
                  <a:pt x="18898" y="27089"/>
                </a:moveTo>
                <a:lnTo>
                  <a:pt x="15673" y="7861"/>
                </a:lnTo>
                <a:lnTo>
                  <a:pt x="15584" y="7861"/>
                </a:lnTo>
                <a:lnTo>
                  <a:pt x="19026" y="0"/>
                </a:lnTo>
                <a:lnTo>
                  <a:pt x="22251" y="19241"/>
                </a:lnTo>
                <a:lnTo>
                  <a:pt x="22340" y="19241"/>
                </a:lnTo>
                <a:lnTo>
                  <a:pt x="25286" y="0"/>
                </a:lnTo>
                <a:lnTo>
                  <a:pt x="31268" y="0"/>
                </a:lnTo>
                <a:lnTo>
                  <a:pt x="26010" y="270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088488" y="9590361"/>
            <a:ext cx="5741" cy="7532"/>
          </a:xfrm>
          <a:custGeom>
            <a:avLst/>
            <a:gdLst/>
            <a:ahLst/>
            <a:cxnLst/>
            <a:rect l="l" t="t" r="r" b="b"/>
            <a:pathLst>
              <a:path w="5982" h="7848">
                <a:moveTo>
                  <a:pt x="0" y="7848"/>
                </a:moveTo>
                <a:lnTo>
                  <a:pt x="0" y="0"/>
                </a:lnTo>
                <a:lnTo>
                  <a:pt x="5982" y="0"/>
                </a:lnTo>
                <a:lnTo>
                  <a:pt x="5982" y="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98450" y="9563389"/>
            <a:ext cx="18318" cy="35040"/>
          </a:xfrm>
          <a:custGeom>
            <a:avLst/>
            <a:gdLst/>
            <a:ahLst/>
            <a:cxnLst/>
            <a:rect l="l" t="t" r="r" b="b"/>
            <a:pathLst>
              <a:path w="19088" h="36512">
                <a:moveTo>
                  <a:pt x="13106" y="35953"/>
                </a:moveTo>
                <a:lnTo>
                  <a:pt x="13106" y="33083"/>
                </a:lnTo>
                <a:lnTo>
                  <a:pt x="13018" y="33083"/>
                </a:lnTo>
                <a:lnTo>
                  <a:pt x="0" y="22415"/>
                </a:lnTo>
                <a:lnTo>
                  <a:pt x="1816" y="11506"/>
                </a:lnTo>
                <a:lnTo>
                  <a:pt x="9525" y="13487"/>
                </a:lnTo>
                <a:lnTo>
                  <a:pt x="6871" y="15735"/>
                </a:lnTo>
                <a:lnTo>
                  <a:pt x="6261" y="22415"/>
                </a:lnTo>
                <a:lnTo>
                  <a:pt x="6871" y="29083"/>
                </a:lnTo>
                <a:lnTo>
                  <a:pt x="9525" y="31331"/>
                </a:lnTo>
                <a:lnTo>
                  <a:pt x="12217" y="29083"/>
                </a:lnTo>
                <a:lnTo>
                  <a:pt x="12827" y="22415"/>
                </a:lnTo>
                <a:lnTo>
                  <a:pt x="12217" y="15735"/>
                </a:lnTo>
                <a:lnTo>
                  <a:pt x="9525" y="13487"/>
                </a:lnTo>
                <a:lnTo>
                  <a:pt x="1816" y="11506"/>
                </a:lnTo>
                <a:lnTo>
                  <a:pt x="7480" y="8166"/>
                </a:lnTo>
                <a:lnTo>
                  <a:pt x="10503" y="8966"/>
                </a:lnTo>
                <a:lnTo>
                  <a:pt x="12738" y="11379"/>
                </a:lnTo>
                <a:lnTo>
                  <a:pt x="12827" y="11379"/>
                </a:lnTo>
                <a:lnTo>
                  <a:pt x="12827" y="0"/>
                </a:lnTo>
                <a:lnTo>
                  <a:pt x="19088" y="0"/>
                </a:lnTo>
                <a:lnTo>
                  <a:pt x="19088" y="35953"/>
                </a:lnTo>
                <a:close/>
              </a:path>
              <a:path w="19088" h="36512">
                <a:moveTo>
                  <a:pt x="1816" y="33236"/>
                </a:moveTo>
                <a:lnTo>
                  <a:pt x="0" y="22415"/>
                </a:lnTo>
                <a:lnTo>
                  <a:pt x="13018" y="33083"/>
                </a:lnTo>
                <a:lnTo>
                  <a:pt x="10680" y="35763"/>
                </a:lnTo>
                <a:lnTo>
                  <a:pt x="7480" y="3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20336" y="9571219"/>
            <a:ext cx="17868" cy="27204"/>
          </a:xfrm>
          <a:custGeom>
            <a:avLst/>
            <a:gdLst/>
            <a:ahLst/>
            <a:cxnLst/>
            <a:rect l="l" t="t" r="r" b="b"/>
            <a:pathLst>
              <a:path w="18619" h="28347">
                <a:moveTo>
                  <a:pt x="6249" y="15317"/>
                </a:moveTo>
                <a:lnTo>
                  <a:pt x="1" y="14008"/>
                </a:lnTo>
                <a:lnTo>
                  <a:pt x="343" y="8763"/>
                </a:lnTo>
                <a:lnTo>
                  <a:pt x="1690" y="4280"/>
                </a:lnTo>
                <a:lnTo>
                  <a:pt x="9475" y="4737"/>
                </a:lnTo>
                <a:lnTo>
                  <a:pt x="7900" y="5220"/>
                </a:lnTo>
                <a:lnTo>
                  <a:pt x="6935" y="6477"/>
                </a:lnTo>
                <a:lnTo>
                  <a:pt x="6401" y="8204"/>
                </a:lnTo>
                <a:lnTo>
                  <a:pt x="6249" y="10122"/>
                </a:lnTo>
                <a:lnTo>
                  <a:pt x="6249" y="11176"/>
                </a:lnTo>
                <a:lnTo>
                  <a:pt x="12637" y="11176"/>
                </a:lnTo>
                <a:lnTo>
                  <a:pt x="12459" y="8433"/>
                </a:lnTo>
                <a:lnTo>
                  <a:pt x="11989" y="6426"/>
                </a:lnTo>
                <a:lnTo>
                  <a:pt x="11037" y="5169"/>
                </a:lnTo>
                <a:lnTo>
                  <a:pt x="9475" y="4737"/>
                </a:lnTo>
                <a:lnTo>
                  <a:pt x="1690" y="4280"/>
                </a:lnTo>
                <a:lnTo>
                  <a:pt x="4623" y="1156"/>
                </a:lnTo>
                <a:lnTo>
                  <a:pt x="9691" y="0"/>
                </a:lnTo>
                <a:lnTo>
                  <a:pt x="14161" y="978"/>
                </a:lnTo>
                <a:lnTo>
                  <a:pt x="16904" y="3759"/>
                </a:lnTo>
                <a:lnTo>
                  <a:pt x="18263" y="8077"/>
                </a:lnTo>
                <a:lnTo>
                  <a:pt x="18619" y="13742"/>
                </a:lnTo>
                <a:lnTo>
                  <a:pt x="18619" y="15317"/>
                </a:lnTo>
                <a:close/>
              </a:path>
              <a:path w="18619" h="28347">
                <a:moveTo>
                  <a:pt x="4128" y="27089"/>
                </a:moveTo>
                <a:lnTo>
                  <a:pt x="1309" y="23775"/>
                </a:lnTo>
                <a:lnTo>
                  <a:pt x="204" y="19139"/>
                </a:lnTo>
                <a:lnTo>
                  <a:pt x="1" y="14008"/>
                </a:lnTo>
                <a:lnTo>
                  <a:pt x="6249" y="15317"/>
                </a:lnTo>
                <a:lnTo>
                  <a:pt x="6249" y="17475"/>
                </a:lnTo>
                <a:lnTo>
                  <a:pt x="6401" y="19812"/>
                </a:lnTo>
                <a:lnTo>
                  <a:pt x="6935" y="21832"/>
                </a:lnTo>
                <a:lnTo>
                  <a:pt x="7887" y="23241"/>
                </a:lnTo>
                <a:lnTo>
                  <a:pt x="9335" y="23775"/>
                </a:lnTo>
                <a:lnTo>
                  <a:pt x="11646" y="22517"/>
                </a:lnTo>
                <a:lnTo>
                  <a:pt x="12637" y="18682"/>
                </a:lnTo>
                <a:lnTo>
                  <a:pt x="18263" y="18682"/>
                </a:lnTo>
                <a:lnTo>
                  <a:pt x="16002" y="25883"/>
                </a:lnTo>
                <a:lnTo>
                  <a:pt x="9424" y="2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141770" y="9571894"/>
            <a:ext cx="17746" cy="26533"/>
          </a:xfrm>
          <a:custGeom>
            <a:avLst/>
            <a:gdLst/>
            <a:ahLst/>
            <a:cxnLst/>
            <a:rect l="l" t="t" r="r" b="b"/>
            <a:pathLst>
              <a:path w="18492" h="27648">
                <a:moveTo>
                  <a:pt x="12510" y="27089"/>
                </a:moveTo>
                <a:lnTo>
                  <a:pt x="12510" y="23927"/>
                </a:lnTo>
                <a:lnTo>
                  <a:pt x="12421" y="23927"/>
                </a:lnTo>
                <a:lnTo>
                  <a:pt x="1" y="20091"/>
                </a:lnTo>
                <a:lnTo>
                  <a:pt x="1" y="0"/>
                </a:lnTo>
                <a:lnTo>
                  <a:pt x="6262" y="0"/>
                </a:lnTo>
                <a:lnTo>
                  <a:pt x="6262" y="18682"/>
                </a:lnTo>
                <a:lnTo>
                  <a:pt x="6897" y="21628"/>
                </a:lnTo>
                <a:lnTo>
                  <a:pt x="8942" y="22466"/>
                </a:lnTo>
                <a:lnTo>
                  <a:pt x="12243" y="17983"/>
                </a:lnTo>
                <a:lnTo>
                  <a:pt x="12243" y="0"/>
                </a:lnTo>
                <a:lnTo>
                  <a:pt x="18492" y="0"/>
                </a:lnTo>
                <a:lnTo>
                  <a:pt x="18492" y="27089"/>
                </a:lnTo>
                <a:close/>
              </a:path>
              <a:path w="18492" h="27648">
                <a:moveTo>
                  <a:pt x="1613" y="25908"/>
                </a:moveTo>
                <a:lnTo>
                  <a:pt x="1" y="20091"/>
                </a:lnTo>
                <a:lnTo>
                  <a:pt x="12421" y="23927"/>
                </a:lnTo>
                <a:lnTo>
                  <a:pt x="9843" y="26797"/>
                </a:lnTo>
                <a:lnTo>
                  <a:pt x="6211" y="276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162222" y="9564452"/>
            <a:ext cx="12530" cy="33590"/>
          </a:xfrm>
          <a:custGeom>
            <a:avLst/>
            <a:gdLst/>
            <a:ahLst/>
            <a:cxnLst/>
            <a:rect l="l" t="t" r="r" b="b"/>
            <a:pathLst>
              <a:path w="13056" h="35001">
                <a:moveTo>
                  <a:pt x="9424" y="12497"/>
                </a:moveTo>
                <a:lnTo>
                  <a:pt x="3175" y="12497"/>
                </a:lnTo>
                <a:lnTo>
                  <a:pt x="0" y="12497"/>
                </a:lnTo>
                <a:lnTo>
                  <a:pt x="0" y="7760"/>
                </a:lnTo>
                <a:lnTo>
                  <a:pt x="3175" y="7760"/>
                </a:lnTo>
                <a:lnTo>
                  <a:pt x="3175" y="0"/>
                </a:lnTo>
                <a:lnTo>
                  <a:pt x="9424" y="0"/>
                </a:lnTo>
                <a:lnTo>
                  <a:pt x="9424" y="7760"/>
                </a:lnTo>
                <a:lnTo>
                  <a:pt x="13056" y="7760"/>
                </a:lnTo>
                <a:lnTo>
                  <a:pt x="13056" y="12497"/>
                </a:lnTo>
                <a:close/>
              </a:path>
              <a:path w="13056" h="35001">
                <a:moveTo>
                  <a:pt x="6007" y="34722"/>
                </a:moveTo>
                <a:lnTo>
                  <a:pt x="4230" y="33617"/>
                </a:lnTo>
                <a:lnTo>
                  <a:pt x="3391" y="31433"/>
                </a:lnTo>
                <a:lnTo>
                  <a:pt x="3175" y="28004"/>
                </a:lnTo>
                <a:lnTo>
                  <a:pt x="3175" y="12497"/>
                </a:lnTo>
                <a:lnTo>
                  <a:pt x="9424" y="12497"/>
                </a:lnTo>
                <a:lnTo>
                  <a:pt x="9424" y="27140"/>
                </a:lnTo>
                <a:lnTo>
                  <a:pt x="9856" y="29439"/>
                </a:lnTo>
                <a:lnTo>
                  <a:pt x="11646" y="30112"/>
                </a:lnTo>
                <a:lnTo>
                  <a:pt x="12370" y="30086"/>
                </a:lnTo>
                <a:lnTo>
                  <a:pt x="13056" y="30010"/>
                </a:lnTo>
                <a:lnTo>
                  <a:pt x="13056" y="34849"/>
                </a:lnTo>
                <a:lnTo>
                  <a:pt x="11037" y="34925"/>
                </a:lnTo>
                <a:lnTo>
                  <a:pt x="8967" y="35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176262" y="9571224"/>
            <a:ext cx="17320" cy="27204"/>
          </a:xfrm>
          <a:custGeom>
            <a:avLst/>
            <a:gdLst/>
            <a:ahLst/>
            <a:cxnLst/>
            <a:rect l="l" t="t" r="r" b="b"/>
            <a:pathLst>
              <a:path w="18048" h="28347">
                <a:moveTo>
                  <a:pt x="11875" y="8801"/>
                </a:moveTo>
                <a:lnTo>
                  <a:pt x="11266" y="5715"/>
                </a:lnTo>
                <a:lnTo>
                  <a:pt x="9119" y="4725"/>
                </a:lnTo>
                <a:lnTo>
                  <a:pt x="2274" y="2413"/>
                </a:lnTo>
                <a:lnTo>
                  <a:pt x="5068" y="648"/>
                </a:lnTo>
                <a:lnTo>
                  <a:pt x="9158" y="0"/>
                </a:lnTo>
                <a:lnTo>
                  <a:pt x="15469" y="2007"/>
                </a:lnTo>
                <a:lnTo>
                  <a:pt x="17501" y="7696"/>
                </a:lnTo>
                <a:lnTo>
                  <a:pt x="17501" y="8801"/>
                </a:lnTo>
                <a:close/>
              </a:path>
              <a:path w="18048" h="28347">
                <a:moveTo>
                  <a:pt x="4611" y="27788"/>
                </a:moveTo>
                <a:lnTo>
                  <a:pt x="1842" y="26137"/>
                </a:lnTo>
                <a:lnTo>
                  <a:pt x="420" y="23445"/>
                </a:lnTo>
                <a:lnTo>
                  <a:pt x="1" y="19889"/>
                </a:lnTo>
                <a:lnTo>
                  <a:pt x="1" y="18936"/>
                </a:lnTo>
                <a:lnTo>
                  <a:pt x="5627" y="18936"/>
                </a:lnTo>
                <a:lnTo>
                  <a:pt x="5627" y="19838"/>
                </a:lnTo>
                <a:lnTo>
                  <a:pt x="6465" y="22683"/>
                </a:lnTo>
                <a:lnTo>
                  <a:pt x="8891" y="23762"/>
                </a:lnTo>
                <a:lnTo>
                  <a:pt x="11202" y="22962"/>
                </a:lnTo>
                <a:lnTo>
                  <a:pt x="12066" y="20536"/>
                </a:lnTo>
                <a:lnTo>
                  <a:pt x="11380" y="18555"/>
                </a:lnTo>
                <a:lnTo>
                  <a:pt x="9793" y="17476"/>
                </a:lnTo>
                <a:lnTo>
                  <a:pt x="5411" y="15698"/>
                </a:lnTo>
                <a:lnTo>
                  <a:pt x="1499" y="12865"/>
                </a:lnTo>
                <a:lnTo>
                  <a:pt x="191" y="8154"/>
                </a:lnTo>
                <a:lnTo>
                  <a:pt x="687" y="5004"/>
                </a:lnTo>
                <a:lnTo>
                  <a:pt x="2274" y="2413"/>
                </a:lnTo>
                <a:lnTo>
                  <a:pt x="9119" y="4725"/>
                </a:lnTo>
                <a:lnTo>
                  <a:pt x="7049" y="5461"/>
                </a:lnTo>
                <a:lnTo>
                  <a:pt x="6173" y="7646"/>
                </a:lnTo>
                <a:lnTo>
                  <a:pt x="6745" y="9462"/>
                </a:lnTo>
                <a:lnTo>
                  <a:pt x="8891" y="10821"/>
                </a:lnTo>
                <a:lnTo>
                  <a:pt x="12650" y="12230"/>
                </a:lnTo>
                <a:lnTo>
                  <a:pt x="16828" y="15126"/>
                </a:lnTo>
                <a:lnTo>
                  <a:pt x="18048" y="19990"/>
                </a:lnTo>
                <a:lnTo>
                  <a:pt x="17362" y="23737"/>
                </a:lnTo>
                <a:lnTo>
                  <a:pt x="15482" y="26378"/>
                </a:lnTo>
                <a:lnTo>
                  <a:pt x="12637" y="27890"/>
                </a:lnTo>
                <a:lnTo>
                  <a:pt x="8980" y="2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196144" y="9571221"/>
            <a:ext cx="17880" cy="27203"/>
          </a:xfrm>
          <a:custGeom>
            <a:avLst/>
            <a:gdLst/>
            <a:ahLst/>
            <a:cxnLst/>
            <a:rect l="l" t="t" r="r" b="b"/>
            <a:pathLst>
              <a:path w="18631" h="28346">
                <a:moveTo>
                  <a:pt x="12649" y="10477"/>
                </a:moveTo>
                <a:lnTo>
                  <a:pt x="12535" y="8509"/>
                </a:lnTo>
                <a:lnTo>
                  <a:pt x="12128" y="6769"/>
                </a:lnTo>
                <a:lnTo>
                  <a:pt x="11291" y="5512"/>
                </a:lnTo>
                <a:lnTo>
                  <a:pt x="9843" y="5042"/>
                </a:lnTo>
                <a:lnTo>
                  <a:pt x="2769" y="2946"/>
                </a:lnTo>
                <a:lnTo>
                  <a:pt x="5893" y="648"/>
                </a:lnTo>
                <a:lnTo>
                  <a:pt x="9881" y="0"/>
                </a:lnTo>
                <a:lnTo>
                  <a:pt x="16434" y="2819"/>
                </a:lnTo>
                <a:lnTo>
                  <a:pt x="18631" y="10477"/>
                </a:lnTo>
                <a:close/>
              </a:path>
              <a:path w="18631" h="28346">
                <a:moveTo>
                  <a:pt x="5232" y="27724"/>
                </a:moveTo>
                <a:lnTo>
                  <a:pt x="2337" y="25451"/>
                </a:lnTo>
                <a:lnTo>
                  <a:pt x="584" y="21069"/>
                </a:lnTo>
                <a:lnTo>
                  <a:pt x="0" y="14249"/>
                </a:lnTo>
                <a:lnTo>
                  <a:pt x="724" y="7328"/>
                </a:lnTo>
                <a:lnTo>
                  <a:pt x="2769" y="2946"/>
                </a:lnTo>
                <a:lnTo>
                  <a:pt x="9843" y="5042"/>
                </a:lnTo>
                <a:lnTo>
                  <a:pt x="7976" y="5613"/>
                </a:lnTo>
                <a:lnTo>
                  <a:pt x="6896" y="7328"/>
                </a:lnTo>
                <a:lnTo>
                  <a:pt x="6388" y="10198"/>
                </a:lnTo>
                <a:lnTo>
                  <a:pt x="6261" y="14300"/>
                </a:lnTo>
                <a:lnTo>
                  <a:pt x="6388" y="18605"/>
                </a:lnTo>
                <a:lnTo>
                  <a:pt x="6896" y="21552"/>
                </a:lnTo>
                <a:lnTo>
                  <a:pt x="7912" y="23241"/>
                </a:lnTo>
                <a:lnTo>
                  <a:pt x="9614" y="23762"/>
                </a:lnTo>
                <a:lnTo>
                  <a:pt x="11925" y="22263"/>
                </a:lnTo>
                <a:lnTo>
                  <a:pt x="12649" y="17424"/>
                </a:lnTo>
                <a:lnTo>
                  <a:pt x="18631" y="17424"/>
                </a:lnTo>
                <a:lnTo>
                  <a:pt x="16485" y="25552"/>
                </a:lnTo>
                <a:lnTo>
                  <a:pt x="9347" y="2834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17541" y="9563391"/>
            <a:ext cx="17746" cy="34504"/>
          </a:xfrm>
          <a:custGeom>
            <a:avLst/>
            <a:gdLst/>
            <a:ahLst/>
            <a:cxnLst/>
            <a:rect l="l" t="t" r="r" b="b"/>
            <a:pathLst>
              <a:path w="18492" h="35954">
                <a:moveTo>
                  <a:pt x="0" y="35954"/>
                </a:moveTo>
                <a:lnTo>
                  <a:pt x="0" y="0"/>
                </a:lnTo>
                <a:lnTo>
                  <a:pt x="6261" y="0"/>
                </a:lnTo>
                <a:lnTo>
                  <a:pt x="6261" y="11634"/>
                </a:lnTo>
                <a:lnTo>
                  <a:pt x="6350" y="11634"/>
                </a:lnTo>
                <a:lnTo>
                  <a:pt x="9576" y="13488"/>
                </a:lnTo>
                <a:lnTo>
                  <a:pt x="6261" y="17971"/>
                </a:lnTo>
                <a:lnTo>
                  <a:pt x="6261" y="35954"/>
                </a:lnTo>
                <a:close/>
              </a:path>
              <a:path w="18492" h="35954">
                <a:moveTo>
                  <a:pt x="12243" y="35954"/>
                </a:moveTo>
                <a:lnTo>
                  <a:pt x="12243" y="17272"/>
                </a:lnTo>
                <a:lnTo>
                  <a:pt x="11608" y="14326"/>
                </a:lnTo>
                <a:lnTo>
                  <a:pt x="9576" y="13488"/>
                </a:lnTo>
                <a:lnTo>
                  <a:pt x="6350" y="11634"/>
                </a:lnTo>
                <a:lnTo>
                  <a:pt x="12281" y="8154"/>
                </a:lnTo>
                <a:lnTo>
                  <a:pt x="16891" y="9970"/>
                </a:lnTo>
                <a:lnTo>
                  <a:pt x="18492" y="15863"/>
                </a:lnTo>
                <a:lnTo>
                  <a:pt x="18492" y="35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239948" y="9563390"/>
            <a:ext cx="5996" cy="34503"/>
          </a:xfrm>
          <a:custGeom>
            <a:avLst/>
            <a:gdLst/>
            <a:ahLst/>
            <a:cxnLst/>
            <a:rect l="l" t="t" r="r" b="b"/>
            <a:pathLst>
              <a:path w="6248" h="35953">
                <a:moveTo>
                  <a:pt x="0" y="35953"/>
                </a:moveTo>
                <a:lnTo>
                  <a:pt x="0" y="0"/>
                </a:lnTo>
                <a:lnTo>
                  <a:pt x="6248" y="0"/>
                </a:lnTo>
                <a:lnTo>
                  <a:pt x="6248" y="359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249777" y="9571214"/>
            <a:ext cx="18184" cy="27217"/>
          </a:xfrm>
          <a:custGeom>
            <a:avLst/>
            <a:gdLst/>
            <a:ahLst/>
            <a:cxnLst/>
            <a:rect l="l" t="t" r="r" b="b"/>
            <a:pathLst>
              <a:path w="18948" h="28360">
                <a:moveTo>
                  <a:pt x="775" y="9017"/>
                </a:moveTo>
                <a:lnTo>
                  <a:pt x="775" y="8370"/>
                </a:lnTo>
                <a:lnTo>
                  <a:pt x="1448" y="4407"/>
                </a:lnTo>
                <a:lnTo>
                  <a:pt x="9284" y="4738"/>
                </a:lnTo>
                <a:lnTo>
                  <a:pt x="7112" y="5690"/>
                </a:lnTo>
                <a:lnTo>
                  <a:pt x="6389" y="8255"/>
                </a:lnTo>
                <a:lnTo>
                  <a:pt x="6389" y="9017"/>
                </a:lnTo>
                <a:close/>
              </a:path>
              <a:path w="18948" h="28360">
                <a:moveTo>
                  <a:pt x="12967" y="27801"/>
                </a:moveTo>
                <a:lnTo>
                  <a:pt x="12485" y="26416"/>
                </a:lnTo>
                <a:lnTo>
                  <a:pt x="12192" y="24981"/>
                </a:lnTo>
                <a:lnTo>
                  <a:pt x="12103" y="24981"/>
                </a:lnTo>
                <a:lnTo>
                  <a:pt x="318" y="23495"/>
                </a:lnTo>
                <a:lnTo>
                  <a:pt x="0" y="20752"/>
                </a:lnTo>
                <a:lnTo>
                  <a:pt x="356" y="17450"/>
                </a:lnTo>
                <a:lnTo>
                  <a:pt x="1474" y="15088"/>
                </a:lnTo>
                <a:lnTo>
                  <a:pt x="3379" y="13450"/>
                </a:lnTo>
                <a:lnTo>
                  <a:pt x="12192" y="14263"/>
                </a:lnTo>
                <a:lnTo>
                  <a:pt x="10833" y="15139"/>
                </a:lnTo>
                <a:lnTo>
                  <a:pt x="9513" y="15609"/>
                </a:lnTo>
                <a:lnTo>
                  <a:pt x="6795" y="17120"/>
                </a:lnTo>
                <a:lnTo>
                  <a:pt x="5982" y="19990"/>
                </a:lnTo>
                <a:lnTo>
                  <a:pt x="6528" y="22670"/>
                </a:lnTo>
                <a:lnTo>
                  <a:pt x="8344" y="23775"/>
                </a:lnTo>
                <a:lnTo>
                  <a:pt x="9652" y="23546"/>
                </a:lnTo>
                <a:lnTo>
                  <a:pt x="10897" y="22810"/>
                </a:lnTo>
                <a:lnTo>
                  <a:pt x="11824" y="21502"/>
                </a:lnTo>
                <a:lnTo>
                  <a:pt x="12192" y="19597"/>
                </a:lnTo>
                <a:lnTo>
                  <a:pt x="12192" y="14263"/>
                </a:lnTo>
                <a:lnTo>
                  <a:pt x="3379" y="13450"/>
                </a:lnTo>
                <a:lnTo>
                  <a:pt x="6160" y="12294"/>
                </a:lnTo>
                <a:lnTo>
                  <a:pt x="9703" y="11227"/>
                </a:lnTo>
                <a:lnTo>
                  <a:pt x="11647" y="10122"/>
                </a:lnTo>
                <a:lnTo>
                  <a:pt x="12192" y="8065"/>
                </a:lnTo>
                <a:lnTo>
                  <a:pt x="11532" y="5614"/>
                </a:lnTo>
                <a:lnTo>
                  <a:pt x="9284" y="4738"/>
                </a:lnTo>
                <a:lnTo>
                  <a:pt x="1448" y="4407"/>
                </a:lnTo>
                <a:lnTo>
                  <a:pt x="3290" y="1842"/>
                </a:lnTo>
                <a:lnTo>
                  <a:pt x="6007" y="432"/>
                </a:lnTo>
                <a:lnTo>
                  <a:pt x="9335" y="0"/>
                </a:lnTo>
                <a:lnTo>
                  <a:pt x="13869" y="610"/>
                </a:lnTo>
                <a:lnTo>
                  <a:pt x="16549" y="2312"/>
                </a:lnTo>
                <a:lnTo>
                  <a:pt x="17831" y="4966"/>
                </a:lnTo>
                <a:lnTo>
                  <a:pt x="18174" y="8306"/>
                </a:lnTo>
                <a:lnTo>
                  <a:pt x="18174" y="22556"/>
                </a:lnTo>
                <a:lnTo>
                  <a:pt x="18327" y="25540"/>
                </a:lnTo>
                <a:lnTo>
                  <a:pt x="18948" y="27801"/>
                </a:lnTo>
                <a:close/>
              </a:path>
              <a:path w="18948" h="28360">
                <a:moveTo>
                  <a:pt x="3125" y="27725"/>
                </a:moveTo>
                <a:lnTo>
                  <a:pt x="1308" y="25985"/>
                </a:lnTo>
                <a:lnTo>
                  <a:pt x="318" y="23495"/>
                </a:lnTo>
                <a:lnTo>
                  <a:pt x="12103" y="24981"/>
                </a:lnTo>
                <a:lnTo>
                  <a:pt x="9589" y="27725"/>
                </a:lnTo>
                <a:lnTo>
                  <a:pt x="5893" y="28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271921" y="9571225"/>
            <a:ext cx="17745" cy="26667"/>
          </a:xfrm>
          <a:custGeom>
            <a:avLst/>
            <a:gdLst/>
            <a:ahLst/>
            <a:cxnLst/>
            <a:rect l="l" t="t" r="r" b="b"/>
            <a:pathLst>
              <a:path w="18491" h="27787">
                <a:moveTo>
                  <a:pt x="0" y="27787"/>
                </a:moveTo>
                <a:lnTo>
                  <a:pt x="0" y="698"/>
                </a:lnTo>
                <a:lnTo>
                  <a:pt x="5982" y="698"/>
                </a:lnTo>
                <a:lnTo>
                  <a:pt x="5982" y="3873"/>
                </a:lnTo>
                <a:lnTo>
                  <a:pt x="6071" y="3873"/>
                </a:lnTo>
                <a:lnTo>
                  <a:pt x="9563" y="5321"/>
                </a:lnTo>
                <a:lnTo>
                  <a:pt x="6248" y="9817"/>
                </a:lnTo>
                <a:lnTo>
                  <a:pt x="6248" y="27787"/>
                </a:lnTo>
                <a:close/>
              </a:path>
              <a:path w="18491" h="27787">
                <a:moveTo>
                  <a:pt x="12230" y="27787"/>
                </a:moveTo>
                <a:lnTo>
                  <a:pt x="12230" y="9106"/>
                </a:lnTo>
                <a:lnTo>
                  <a:pt x="11608" y="6159"/>
                </a:lnTo>
                <a:lnTo>
                  <a:pt x="9563" y="5321"/>
                </a:lnTo>
                <a:lnTo>
                  <a:pt x="6071" y="3873"/>
                </a:lnTo>
                <a:lnTo>
                  <a:pt x="8649" y="927"/>
                </a:lnTo>
                <a:lnTo>
                  <a:pt x="12281" y="0"/>
                </a:lnTo>
                <a:lnTo>
                  <a:pt x="16878" y="1803"/>
                </a:lnTo>
                <a:lnTo>
                  <a:pt x="18491" y="7696"/>
                </a:lnTo>
                <a:lnTo>
                  <a:pt x="18491" y="27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293537" y="9563389"/>
            <a:ext cx="18306" cy="35040"/>
          </a:xfrm>
          <a:custGeom>
            <a:avLst/>
            <a:gdLst/>
            <a:ahLst/>
            <a:cxnLst/>
            <a:rect l="l" t="t" r="r" b="b"/>
            <a:pathLst>
              <a:path w="19075" h="36512">
                <a:moveTo>
                  <a:pt x="13094" y="35953"/>
                </a:moveTo>
                <a:lnTo>
                  <a:pt x="13094" y="33083"/>
                </a:lnTo>
                <a:lnTo>
                  <a:pt x="13005" y="33083"/>
                </a:lnTo>
                <a:lnTo>
                  <a:pt x="0" y="22415"/>
                </a:lnTo>
                <a:lnTo>
                  <a:pt x="1803" y="11506"/>
                </a:lnTo>
                <a:lnTo>
                  <a:pt x="9512" y="13487"/>
                </a:lnTo>
                <a:lnTo>
                  <a:pt x="6858" y="15735"/>
                </a:lnTo>
                <a:lnTo>
                  <a:pt x="6248" y="22415"/>
                </a:lnTo>
                <a:lnTo>
                  <a:pt x="6858" y="29083"/>
                </a:lnTo>
                <a:lnTo>
                  <a:pt x="9512" y="31331"/>
                </a:lnTo>
                <a:lnTo>
                  <a:pt x="12217" y="29083"/>
                </a:lnTo>
                <a:lnTo>
                  <a:pt x="12826" y="22415"/>
                </a:lnTo>
                <a:lnTo>
                  <a:pt x="12217" y="15735"/>
                </a:lnTo>
                <a:lnTo>
                  <a:pt x="9512" y="13487"/>
                </a:lnTo>
                <a:lnTo>
                  <a:pt x="1803" y="11506"/>
                </a:lnTo>
                <a:lnTo>
                  <a:pt x="7480" y="8166"/>
                </a:lnTo>
                <a:lnTo>
                  <a:pt x="10490" y="8966"/>
                </a:lnTo>
                <a:lnTo>
                  <a:pt x="12738" y="11379"/>
                </a:lnTo>
                <a:lnTo>
                  <a:pt x="12826" y="11379"/>
                </a:lnTo>
                <a:lnTo>
                  <a:pt x="12826" y="0"/>
                </a:lnTo>
                <a:lnTo>
                  <a:pt x="19075" y="0"/>
                </a:lnTo>
                <a:lnTo>
                  <a:pt x="19075" y="35953"/>
                </a:lnTo>
                <a:close/>
              </a:path>
              <a:path w="19075" h="36512">
                <a:moveTo>
                  <a:pt x="1803" y="33236"/>
                </a:moveTo>
                <a:lnTo>
                  <a:pt x="0" y="22415"/>
                </a:lnTo>
                <a:lnTo>
                  <a:pt x="13005" y="33083"/>
                </a:lnTo>
                <a:lnTo>
                  <a:pt x="10668" y="35763"/>
                </a:lnTo>
                <a:lnTo>
                  <a:pt x="7480" y="3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6314546" y="9564452"/>
            <a:ext cx="12517" cy="33590"/>
          </a:xfrm>
          <a:custGeom>
            <a:avLst/>
            <a:gdLst/>
            <a:ahLst/>
            <a:cxnLst/>
            <a:rect l="l" t="t" r="r" b="b"/>
            <a:pathLst>
              <a:path w="13043" h="35001">
                <a:moveTo>
                  <a:pt x="9424" y="12497"/>
                </a:moveTo>
                <a:lnTo>
                  <a:pt x="3163" y="12497"/>
                </a:lnTo>
                <a:lnTo>
                  <a:pt x="1" y="12497"/>
                </a:lnTo>
                <a:lnTo>
                  <a:pt x="1" y="7760"/>
                </a:lnTo>
                <a:lnTo>
                  <a:pt x="3163" y="7760"/>
                </a:lnTo>
                <a:lnTo>
                  <a:pt x="3163" y="0"/>
                </a:lnTo>
                <a:lnTo>
                  <a:pt x="9424" y="0"/>
                </a:lnTo>
                <a:lnTo>
                  <a:pt x="9424" y="7760"/>
                </a:lnTo>
                <a:lnTo>
                  <a:pt x="13043" y="7760"/>
                </a:lnTo>
                <a:lnTo>
                  <a:pt x="13043" y="12497"/>
                </a:lnTo>
                <a:close/>
              </a:path>
              <a:path w="13043" h="35001">
                <a:moveTo>
                  <a:pt x="6008" y="34722"/>
                </a:moveTo>
                <a:lnTo>
                  <a:pt x="4230" y="33617"/>
                </a:lnTo>
                <a:lnTo>
                  <a:pt x="3392" y="31433"/>
                </a:lnTo>
                <a:lnTo>
                  <a:pt x="3163" y="28004"/>
                </a:lnTo>
                <a:lnTo>
                  <a:pt x="3163" y="12497"/>
                </a:lnTo>
                <a:lnTo>
                  <a:pt x="9424" y="12497"/>
                </a:lnTo>
                <a:lnTo>
                  <a:pt x="9424" y="27140"/>
                </a:lnTo>
                <a:lnTo>
                  <a:pt x="9856" y="29439"/>
                </a:lnTo>
                <a:lnTo>
                  <a:pt x="11647" y="30112"/>
                </a:lnTo>
                <a:lnTo>
                  <a:pt x="12370" y="30086"/>
                </a:lnTo>
                <a:lnTo>
                  <a:pt x="13043" y="30010"/>
                </a:lnTo>
                <a:lnTo>
                  <a:pt x="13043" y="34849"/>
                </a:lnTo>
                <a:lnTo>
                  <a:pt x="11037" y="34925"/>
                </a:lnTo>
                <a:lnTo>
                  <a:pt x="8967" y="35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328727" y="9571219"/>
            <a:ext cx="17868" cy="27204"/>
          </a:xfrm>
          <a:custGeom>
            <a:avLst/>
            <a:gdLst/>
            <a:ahLst/>
            <a:cxnLst/>
            <a:rect l="l" t="t" r="r" b="b"/>
            <a:pathLst>
              <a:path w="18619" h="28347">
                <a:moveTo>
                  <a:pt x="6262" y="15317"/>
                </a:moveTo>
                <a:lnTo>
                  <a:pt x="0" y="14008"/>
                </a:lnTo>
                <a:lnTo>
                  <a:pt x="331" y="8763"/>
                </a:lnTo>
                <a:lnTo>
                  <a:pt x="1689" y="4280"/>
                </a:lnTo>
                <a:lnTo>
                  <a:pt x="9462" y="4737"/>
                </a:lnTo>
                <a:lnTo>
                  <a:pt x="7900" y="5220"/>
                </a:lnTo>
                <a:lnTo>
                  <a:pt x="6935" y="6477"/>
                </a:lnTo>
                <a:lnTo>
                  <a:pt x="6414" y="8204"/>
                </a:lnTo>
                <a:lnTo>
                  <a:pt x="6262" y="10122"/>
                </a:lnTo>
                <a:lnTo>
                  <a:pt x="6262" y="11176"/>
                </a:lnTo>
                <a:lnTo>
                  <a:pt x="12637" y="11176"/>
                </a:lnTo>
                <a:lnTo>
                  <a:pt x="12459" y="8433"/>
                </a:lnTo>
                <a:lnTo>
                  <a:pt x="11990" y="6426"/>
                </a:lnTo>
                <a:lnTo>
                  <a:pt x="11037" y="5169"/>
                </a:lnTo>
                <a:lnTo>
                  <a:pt x="9462" y="4737"/>
                </a:lnTo>
                <a:lnTo>
                  <a:pt x="1689" y="4280"/>
                </a:lnTo>
                <a:lnTo>
                  <a:pt x="4623" y="1156"/>
                </a:lnTo>
                <a:lnTo>
                  <a:pt x="9690" y="0"/>
                </a:lnTo>
                <a:lnTo>
                  <a:pt x="14161" y="978"/>
                </a:lnTo>
                <a:lnTo>
                  <a:pt x="16904" y="3759"/>
                </a:lnTo>
                <a:lnTo>
                  <a:pt x="18263" y="8077"/>
                </a:lnTo>
                <a:lnTo>
                  <a:pt x="18619" y="13742"/>
                </a:lnTo>
                <a:lnTo>
                  <a:pt x="18619" y="15317"/>
                </a:lnTo>
                <a:close/>
              </a:path>
              <a:path w="18619" h="28347">
                <a:moveTo>
                  <a:pt x="4116" y="27089"/>
                </a:moveTo>
                <a:lnTo>
                  <a:pt x="1309" y="23775"/>
                </a:lnTo>
                <a:lnTo>
                  <a:pt x="203" y="19139"/>
                </a:lnTo>
                <a:lnTo>
                  <a:pt x="0" y="14008"/>
                </a:lnTo>
                <a:lnTo>
                  <a:pt x="6262" y="15317"/>
                </a:lnTo>
                <a:lnTo>
                  <a:pt x="6262" y="17475"/>
                </a:lnTo>
                <a:lnTo>
                  <a:pt x="6414" y="19812"/>
                </a:lnTo>
                <a:lnTo>
                  <a:pt x="6935" y="21832"/>
                </a:lnTo>
                <a:lnTo>
                  <a:pt x="7887" y="23241"/>
                </a:lnTo>
                <a:lnTo>
                  <a:pt x="9335" y="23775"/>
                </a:lnTo>
                <a:lnTo>
                  <a:pt x="11646" y="22517"/>
                </a:lnTo>
                <a:lnTo>
                  <a:pt x="12637" y="18682"/>
                </a:lnTo>
                <a:lnTo>
                  <a:pt x="18263" y="18682"/>
                </a:lnTo>
                <a:lnTo>
                  <a:pt x="15990" y="25883"/>
                </a:lnTo>
                <a:lnTo>
                  <a:pt x="9424" y="2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349172" y="9571224"/>
            <a:ext cx="17308" cy="27204"/>
          </a:xfrm>
          <a:custGeom>
            <a:avLst/>
            <a:gdLst/>
            <a:ahLst/>
            <a:cxnLst/>
            <a:rect l="l" t="t" r="r" b="b"/>
            <a:pathLst>
              <a:path w="18035" h="28347">
                <a:moveTo>
                  <a:pt x="11875" y="8801"/>
                </a:moveTo>
                <a:lnTo>
                  <a:pt x="11252" y="5715"/>
                </a:lnTo>
                <a:lnTo>
                  <a:pt x="9107" y="4725"/>
                </a:lnTo>
                <a:lnTo>
                  <a:pt x="2262" y="2413"/>
                </a:lnTo>
                <a:lnTo>
                  <a:pt x="5055" y="648"/>
                </a:lnTo>
                <a:lnTo>
                  <a:pt x="9145" y="0"/>
                </a:lnTo>
                <a:lnTo>
                  <a:pt x="15444" y="2007"/>
                </a:lnTo>
                <a:lnTo>
                  <a:pt x="17489" y="7696"/>
                </a:lnTo>
                <a:lnTo>
                  <a:pt x="17489" y="8801"/>
                </a:lnTo>
                <a:close/>
              </a:path>
              <a:path w="18035" h="28347">
                <a:moveTo>
                  <a:pt x="4598" y="27788"/>
                </a:moveTo>
                <a:lnTo>
                  <a:pt x="1830" y="26137"/>
                </a:lnTo>
                <a:lnTo>
                  <a:pt x="407" y="23445"/>
                </a:lnTo>
                <a:lnTo>
                  <a:pt x="0" y="19889"/>
                </a:lnTo>
                <a:lnTo>
                  <a:pt x="0" y="18936"/>
                </a:lnTo>
                <a:lnTo>
                  <a:pt x="5614" y="18936"/>
                </a:lnTo>
                <a:lnTo>
                  <a:pt x="5614" y="19838"/>
                </a:lnTo>
                <a:lnTo>
                  <a:pt x="6452" y="22683"/>
                </a:lnTo>
                <a:lnTo>
                  <a:pt x="8878" y="23762"/>
                </a:lnTo>
                <a:lnTo>
                  <a:pt x="11190" y="22962"/>
                </a:lnTo>
                <a:lnTo>
                  <a:pt x="12053" y="20536"/>
                </a:lnTo>
                <a:lnTo>
                  <a:pt x="11380" y="18555"/>
                </a:lnTo>
                <a:lnTo>
                  <a:pt x="9780" y="17476"/>
                </a:lnTo>
                <a:lnTo>
                  <a:pt x="5385" y="15698"/>
                </a:lnTo>
                <a:lnTo>
                  <a:pt x="1500" y="12865"/>
                </a:lnTo>
                <a:lnTo>
                  <a:pt x="179" y="8154"/>
                </a:lnTo>
                <a:lnTo>
                  <a:pt x="674" y="5004"/>
                </a:lnTo>
                <a:lnTo>
                  <a:pt x="2262" y="2413"/>
                </a:lnTo>
                <a:lnTo>
                  <a:pt x="9107" y="4725"/>
                </a:lnTo>
                <a:lnTo>
                  <a:pt x="7049" y="5461"/>
                </a:lnTo>
                <a:lnTo>
                  <a:pt x="6161" y="7646"/>
                </a:lnTo>
                <a:lnTo>
                  <a:pt x="6719" y="9462"/>
                </a:lnTo>
                <a:lnTo>
                  <a:pt x="8878" y="10821"/>
                </a:lnTo>
                <a:lnTo>
                  <a:pt x="12637" y="12230"/>
                </a:lnTo>
                <a:lnTo>
                  <a:pt x="16816" y="15126"/>
                </a:lnTo>
                <a:lnTo>
                  <a:pt x="18035" y="19990"/>
                </a:lnTo>
                <a:lnTo>
                  <a:pt x="17349" y="23737"/>
                </a:lnTo>
                <a:lnTo>
                  <a:pt x="15469" y="26378"/>
                </a:lnTo>
                <a:lnTo>
                  <a:pt x="12612" y="27890"/>
                </a:lnTo>
                <a:lnTo>
                  <a:pt x="8980" y="2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6368176" y="9564452"/>
            <a:ext cx="12518" cy="33590"/>
          </a:xfrm>
          <a:custGeom>
            <a:avLst/>
            <a:gdLst/>
            <a:ahLst/>
            <a:cxnLst/>
            <a:rect l="l" t="t" r="r" b="b"/>
            <a:pathLst>
              <a:path w="13044" h="35001">
                <a:moveTo>
                  <a:pt x="9424" y="12497"/>
                </a:moveTo>
                <a:lnTo>
                  <a:pt x="3176" y="12497"/>
                </a:lnTo>
                <a:lnTo>
                  <a:pt x="1" y="12497"/>
                </a:lnTo>
                <a:lnTo>
                  <a:pt x="1" y="7760"/>
                </a:lnTo>
                <a:lnTo>
                  <a:pt x="3176" y="7760"/>
                </a:lnTo>
                <a:lnTo>
                  <a:pt x="3176" y="0"/>
                </a:lnTo>
                <a:lnTo>
                  <a:pt x="9424" y="0"/>
                </a:lnTo>
                <a:lnTo>
                  <a:pt x="9424" y="7760"/>
                </a:lnTo>
                <a:lnTo>
                  <a:pt x="13044" y="7760"/>
                </a:lnTo>
                <a:lnTo>
                  <a:pt x="13044" y="12497"/>
                </a:lnTo>
                <a:close/>
              </a:path>
              <a:path w="13044" h="35001">
                <a:moveTo>
                  <a:pt x="6008" y="34722"/>
                </a:moveTo>
                <a:lnTo>
                  <a:pt x="4230" y="33617"/>
                </a:lnTo>
                <a:lnTo>
                  <a:pt x="3405" y="31433"/>
                </a:lnTo>
                <a:lnTo>
                  <a:pt x="3176" y="28004"/>
                </a:lnTo>
                <a:lnTo>
                  <a:pt x="3176" y="12497"/>
                </a:lnTo>
                <a:lnTo>
                  <a:pt x="9424" y="12497"/>
                </a:lnTo>
                <a:lnTo>
                  <a:pt x="9424" y="27140"/>
                </a:lnTo>
                <a:lnTo>
                  <a:pt x="9856" y="29439"/>
                </a:lnTo>
                <a:lnTo>
                  <a:pt x="11647" y="30112"/>
                </a:lnTo>
                <a:lnTo>
                  <a:pt x="12371" y="30086"/>
                </a:lnTo>
                <a:lnTo>
                  <a:pt x="13044" y="30010"/>
                </a:lnTo>
                <a:lnTo>
                  <a:pt x="13044" y="34849"/>
                </a:lnTo>
                <a:lnTo>
                  <a:pt x="11037" y="34925"/>
                </a:lnTo>
                <a:lnTo>
                  <a:pt x="8967" y="350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383571" y="9590361"/>
            <a:ext cx="5742" cy="7532"/>
          </a:xfrm>
          <a:custGeom>
            <a:avLst/>
            <a:gdLst/>
            <a:ahLst/>
            <a:cxnLst/>
            <a:rect l="l" t="t" r="r" b="b"/>
            <a:pathLst>
              <a:path w="5983" h="7848">
                <a:moveTo>
                  <a:pt x="1" y="7848"/>
                </a:moveTo>
                <a:lnTo>
                  <a:pt x="1" y="0"/>
                </a:lnTo>
                <a:lnTo>
                  <a:pt x="5983" y="0"/>
                </a:lnTo>
                <a:lnTo>
                  <a:pt x="5983" y="78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93527" y="9563389"/>
            <a:ext cx="18318" cy="35040"/>
          </a:xfrm>
          <a:custGeom>
            <a:avLst/>
            <a:gdLst/>
            <a:ahLst/>
            <a:cxnLst/>
            <a:rect l="l" t="t" r="r" b="b"/>
            <a:pathLst>
              <a:path w="19088" h="36512">
                <a:moveTo>
                  <a:pt x="13107" y="35953"/>
                </a:moveTo>
                <a:lnTo>
                  <a:pt x="13107" y="33083"/>
                </a:lnTo>
                <a:lnTo>
                  <a:pt x="13018" y="33083"/>
                </a:lnTo>
                <a:lnTo>
                  <a:pt x="0" y="22415"/>
                </a:lnTo>
                <a:lnTo>
                  <a:pt x="1817" y="11506"/>
                </a:lnTo>
                <a:lnTo>
                  <a:pt x="9525" y="13487"/>
                </a:lnTo>
                <a:lnTo>
                  <a:pt x="6871" y="15735"/>
                </a:lnTo>
                <a:lnTo>
                  <a:pt x="6262" y="22415"/>
                </a:lnTo>
                <a:lnTo>
                  <a:pt x="6871" y="29083"/>
                </a:lnTo>
                <a:lnTo>
                  <a:pt x="9525" y="31331"/>
                </a:lnTo>
                <a:lnTo>
                  <a:pt x="12218" y="29083"/>
                </a:lnTo>
                <a:lnTo>
                  <a:pt x="12827" y="22415"/>
                </a:lnTo>
                <a:lnTo>
                  <a:pt x="12218" y="15735"/>
                </a:lnTo>
                <a:lnTo>
                  <a:pt x="9525" y="13487"/>
                </a:lnTo>
                <a:lnTo>
                  <a:pt x="1817" y="11506"/>
                </a:lnTo>
                <a:lnTo>
                  <a:pt x="7481" y="8166"/>
                </a:lnTo>
                <a:lnTo>
                  <a:pt x="10504" y="8966"/>
                </a:lnTo>
                <a:lnTo>
                  <a:pt x="12738" y="11379"/>
                </a:lnTo>
                <a:lnTo>
                  <a:pt x="12827" y="11379"/>
                </a:lnTo>
                <a:lnTo>
                  <a:pt x="12827" y="0"/>
                </a:lnTo>
                <a:lnTo>
                  <a:pt x="19088" y="0"/>
                </a:lnTo>
                <a:lnTo>
                  <a:pt x="19088" y="35953"/>
                </a:lnTo>
                <a:close/>
              </a:path>
              <a:path w="19088" h="36512">
                <a:moveTo>
                  <a:pt x="1817" y="33236"/>
                </a:moveTo>
                <a:lnTo>
                  <a:pt x="0" y="22415"/>
                </a:lnTo>
                <a:lnTo>
                  <a:pt x="13018" y="33083"/>
                </a:lnTo>
                <a:lnTo>
                  <a:pt x="10681" y="35763"/>
                </a:lnTo>
                <a:lnTo>
                  <a:pt x="7481" y="365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415372" y="9571219"/>
            <a:ext cx="17868" cy="27204"/>
          </a:xfrm>
          <a:custGeom>
            <a:avLst/>
            <a:gdLst/>
            <a:ahLst/>
            <a:cxnLst/>
            <a:rect l="l" t="t" r="r" b="b"/>
            <a:pathLst>
              <a:path w="18619" h="28347">
                <a:moveTo>
                  <a:pt x="6249" y="15317"/>
                </a:moveTo>
                <a:lnTo>
                  <a:pt x="1" y="14008"/>
                </a:lnTo>
                <a:lnTo>
                  <a:pt x="331" y="8763"/>
                </a:lnTo>
                <a:lnTo>
                  <a:pt x="1690" y="4280"/>
                </a:lnTo>
                <a:lnTo>
                  <a:pt x="9475" y="4737"/>
                </a:lnTo>
                <a:lnTo>
                  <a:pt x="7900" y="5220"/>
                </a:lnTo>
                <a:lnTo>
                  <a:pt x="6935" y="6477"/>
                </a:lnTo>
                <a:lnTo>
                  <a:pt x="6414" y="8204"/>
                </a:lnTo>
                <a:lnTo>
                  <a:pt x="6249" y="10122"/>
                </a:lnTo>
                <a:lnTo>
                  <a:pt x="6249" y="11176"/>
                </a:lnTo>
                <a:lnTo>
                  <a:pt x="12637" y="11176"/>
                </a:lnTo>
                <a:lnTo>
                  <a:pt x="12459" y="8433"/>
                </a:lnTo>
                <a:lnTo>
                  <a:pt x="11990" y="6426"/>
                </a:lnTo>
                <a:lnTo>
                  <a:pt x="11037" y="5169"/>
                </a:lnTo>
                <a:lnTo>
                  <a:pt x="9475" y="4737"/>
                </a:lnTo>
                <a:lnTo>
                  <a:pt x="1690" y="4280"/>
                </a:lnTo>
                <a:lnTo>
                  <a:pt x="4623" y="1156"/>
                </a:lnTo>
                <a:lnTo>
                  <a:pt x="9691" y="0"/>
                </a:lnTo>
                <a:lnTo>
                  <a:pt x="14161" y="978"/>
                </a:lnTo>
                <a:lnTo>
                  <a:pt x="16904" y="3759"/>
                </a:lnTo>
                <a:lnTo>
                  <a:pt x="18263" y="8077"/>
                </a:lnTo>
                <a:lnTo>
                  <a:pt x="18619" y="13742"/>
                </a:lnTo>
                <a:lnTo>
                  <a:pt x="18619" y="15317"/>
                </a:lnTo>
                <a:close/>
              </a:path>
              <a:path w="18619" h="28347">
                <a:moveTo>
                  <a:pt x="4116" y="27089"/>
                </a:moveTo>
                <a:lnTo>
                  <a:pt x="1309" y="23775"/>
                </a:lnTo>
                <a:lnTo>
                  <a:pt x="204" y="19139"/>
                </a:lnTo>
                <a:lnTo>
                  <a:pt x="1" y="14008"/>
                </a:lnTo>
                <a:lnTo>
                  <a:pt x="6249" y="15317"/>
                </a:lnTo>
                <a:lnTo>
                  <a:pt x="6249" y="17475"/>
                </a:lnTo>
                <a:lnTo>
                  <a:pt x="6414" y="19812"/>
                </a:lnTo>
                <a:lnTo>
                  <a:pt x="6935" y="21832"/>
                </a:lnTo>
                <a:lnTo>
                  <a:pt x="7888" y="23241"/>
                </a:lnTo>
                <a:lnTo>
                  <a:pt x="9336" y="23775"/>
                </a:lnTo>
                <a:lnTo>
                  <a:pt x="11646" y="22517"/>
                </a:lnTo>
                <a:lnTo>
                  <a:pt x="12637" y="18682"/>
                </a:lnTo>
                <a:lnTo>
                  <a:pt x="18263" y="18682"/>
                </a:lnTo>
                <a:lnTo>
                  <a:pt x="16003" y="25883"/>
                </a:lnTo>
                <a:lnTo>
                  <a:pt x="9424" y="28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958934" y="9540784"/>
            <a:ext cx="511310" cy="2718"/>
          </a:xfrm>
          <a:custGeom>
            <a:avLst/>
            <a:gdLst/>
            <a:ahLst/>
            <a:cxnLst/>
            <a:rect l="l" t="t" r="r" b="b"/>
            <a:pathLst>
              <a:path w="532792" h="2832">
                <a:moveTo>
                  <a:pt x="1417" y="1416"/>
                </a:moveTo>
                <a:lnTo>
                  <a:pt x="531375" y="1416"/>
                </a:lnTo>
                <a:close/>
              </a:path>
            </a:pathLst>
          </a:custGeom>
          <a:ln w="283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828044" y="8730623"/>
            <a:ext cx="360215" cy="50738"/>
          </a:xfrm>
          <a:custGeom>
            <a:avLst/>
            <a:gdLst/>
            <a:ahLst/>
            <a:cxnLst/>
            <a:rect l="l" t="t" r="r" b="b"/>
            <a:pathLst>
              <a:path w="375349" h="52870">
                <a:moveTo>
                  <a:pt x="1" y="52870"/>
                </a:moveTo>
                <a:lnTo>
                  <a:pt x="1" y="0"/>
                </a:lnTo>
                <a:lnTo>
                  <a:pt x="375349" y="0"/>
                </a:lnTo>
                <a:lnTo>
                  <a:pt x="375349" y="528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34901" y="8775912"/>
            <a:ext cx="346138" cy="176140"/>
          </a:xfrm>
          <a:custGeom>
            <a:avLst/>
            <a:gdLst/>
            <a:ahLst/>
            <a:cxnLst/>
            <a:rect l="l" t="t" r="r" b="b"/>
            <a:pathLst>
              <a:path w="360680" h="183540">
                <a:moveTo>
                  <a:pt x="0" y="183540"/>
                </a:moveTo>
                <a:lnTo>
                  <a:pt x="0" y="113525"/>
                </a:lnTo>
                <a:lnTo>
                  <a:pt x="0" y="0"/>
                </a:lnTo>
                <a:lnTo>
                  <a:pt x="360680" y="0"/>
                </a:lnTo>
                <a:lnTo>
                  <a:pt x="360680" y="113525"/>
                </a:lnTo>
                <a:lnTo>
                  <a:pt x="290665" y="183540"/>
                </a:lnTo>
                <a:close/>
              </a:path>
            </a:pathLst>
          </a:custGeom>
          <a:solidFill>
            <a:srgbClr val="87888A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874090" y="8736083"/>
            <a:ext cx="32652" cy="32652"/>
          </a:xfrm>
          <a:custGeom>
            <a:avLst/>
            <a:gdLst/>
            <a:ahLst/>
            <a:cxnLst/>
            <a:rect l="l" t="t" r="r" b="b"/>
            <a:pathLst>
              <a:path w="34024" h="34024">
                <a:moveTo>
                  <a:pt x="1" y="34024"/>
                </a:moveTo>
                <a:lnTo>
                  <a:pt x="1" y="0"/>
                </a:lnTo>
                <a:lnTo>
                  <a:pt x="34024" y="0"/>
                </a:lnTo>
                <a:lnTo>
                  <a:pt x="34024" y="34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834905" y="8736083"/>
            <a:ext cx="32652" cy="32652"/>
          </a:xfrm>
          <a:custGeom>
            <a:avLst/>
            <a:gdLst/>
            <a:ahLst/>
            <a:cxnLst/>
            <a:rect l="l" t="t" r="r" b="b"/>
            <a:pathLst>
              <a:path w="34024" h="34024">
                <a:moveTo>
                  <a:pt x="1" y="34024"/>
                </a:moveTo>
                <a:lnTo>
                  <a:pt x="1" y="0"/>
                </a:lnTo>
                <a:lnTo>
                  <a:pt x="34024" y="0"/>
                </a:lnTo>
                <a:lnTo>
                  <a:pt x="34024" y="34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5913275" y="8736083"/>
            <a:ext cx="32651" cy="32652"/>
          </a:xfrm>
          <a:custGeom>
            <a:avLst/>
            <a:gdLst/>
            <a:ahLst/>
            <a:cxnLst/>
            <a:rect l="l" t="t" r="r" b="b"/>
            <a:pathLst>
              <a:path w="34023" h="34024">
                <a:moveTo>
                  <a:pt x="0" y="34024"/>
                </a:moveTo>
                <a:lnTo>
                  <a:pt x="0" y="0"/>
                </a:lnTo>
                <a:lnTo>
                  <a:pt x="34023" y="0"/>
                </a:lnTo>
                <a:lnTo>
                  <a:pt x="34023" y="340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5952459" y="8736083"/>
            <a:ext cx="32652" cy="32652"/>
          </a:xfrm>
          <a:custGeom>
            <a:avLst/>
            <a:gdLst/>
            <a:ahLst/>
            <a:cxnLst/>
            <a:rect l="l" t="t" r="r" b="b"/>
            <a:pathLst>
              <a:path w="34024" h="34024">
                <a:moveTo>
                  <a:pt x="1" y="34024"/>
                </a:moveTo>
                <a:lnTo>
                  <a:pt x="1" y="0"/>
                </a:lnTo>
                <a:lnTo>
                  <a:pt x="34024" y="0"/>
                </a:lnTo>
                <a:lnTo>
                  <a:pt x="34024" y="34024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91644" y="8736083"/>
            <a:ext cx="32651" cy="32652"/>
          </a:xfrm>
          <a:custGeom>
            <a:avLst/>
            <a:gdLst/>
            <a:ahLst/>
            <a:cxnLst/>
            <a:rect l="l" t="t" r="r" b="b"/>
            <a:pathLst>
              <a:path w="34023" h="34024">
                <a:moveTo>
                  <a:pt x="0" y="34024"/>
                </a:moveTo>
                <a:lnTo>
                  <a:pt x="0" y="0"/>
                </a:lnTo>
                <a:lnTo>
                  <a:pt x="34023" y="0"/>
                </a:lnTo>
                <a:lnTo>
                  <a:pt x="34023" y="34024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030827" y="8736083"/>
            <a:ext cx="32652" cy="32652"/>
          </a:xfrm>
          <a:custGeom>
            <a:avLst/>
            <a:gdLst/>
            <a:ahLst/>
            <a:cxnLst/>
            <a:rect l="l" t="t" r="r" b="b"/>
            <a:pathLst>
              <a:path w="34024" h="34024">
                <a:moveTo>
                  <a:pt x="1" y="34024"/>
                </a:moveTo>
                <a:lnTo>
                  <a:pt x="1" y="0"/>
                </a:lnTo>
                <a:lnTo>
                  <a:pt x="34024" y="0"/>
                </a:lnTo>
                <a:lnTo>
                  <a:pt x="34024" y="34024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070012" y="8736083"/>
            <a:ext cx="32651" cy="32652"/>
          </a:xfrm>
          <a:custGeom>
            <a:avLst/>
            <a:gdLst/>
            <a:ahLst/>
            <a:cxnLst/>
            <a:rect l="l" t="t" r="r" b="b"/>
            <a:pathLst>
              <a:path w="34023" h="34024">
                <a:moveTo>
                  <a:pt x="0" y="34024"/>
                </a:moveTo>
                <a:lnTo>
                  <a:pt x="0" y="0"/>
                </a:lnTo>
                <a:lnTo>
                  <a:pt x="34023" y="0"/>
                </a:lnTo>
                <a:lnTo>
                  <a:pt x="34023" y="34024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109196" y="8736083"/>
            <a:ext cx="32640" cy="32652"/>
          </a:xfrm>
          <a:custGeom>
            <a:avLst/>
            <a:gdLst/>
            <a:ahLst/>
            <a:cxnLst/>
            <a:rect l="l" t="t" r="r" b="b"/>
            <a:pathLst>
              <a:path w="34011" h="34024">
                <a:moveTo>
                  <a:pt x="0" y="34024"/>
                </a:moveTo>
                <a:lnTo>
                  <a:pt x="0" y="0"/>
                </a:lnTo>
                <a:lnTo>
                  <a:pt x="34011" y="0"/>
                </a:lnTo>
                <a:lnTo>
                  <a:pt x="34011" y="34024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148379" y="8736083"/>
            <a:ext cx="32652" cy="32652"/>
          </a:xfrm>
          <a:custGeom>
            <a:avLst/>
            <a:gdLst/>
            <a:ahLst/>
            <a:cxnLst/>
            <a:rect l="l" t="t" r="r" b="b"/>
            <a:pathLst>
              <a:path w="34024" h="34024">
                <a:moveTo>
                  <a:pt x="1" y="34024"/>
                </a:moveTo>
                <a:lnTo>
                  <a:pt x="1" y="0"/>
                </a:lnTo>
                <a:lnTo>
                  <a:pt x="34024" y="0"/>
                </a:lnTo>
                <a:lnTo>
                  <a:pt x="34024" y="34024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939622" y="8832735"/>
            <a:ext cx="63488" cy="85438"/>
          </a:xfrm>
          <a:custGeom>
            <a:avLst/>
            <a:gdLst/>
            <a:ahLst/>
            <a:cxnLst/>
            <a:rect l="l" t="t" r="r" b="b"/>
            <a:pathLst>
              <a:path w="66155" h="89027">
                <a:moveTo>
                  <a:pt x="16308" y="15113"/>
                </a:moveTo>
                <a:lnTo>
                  <a:pt x="1" y="8166"/>
                </a:lnTo>
                <a:lnTo>
                  <a:pt x="8281" y="0"/>
                </a:lnTo>
                <a:lnTo>
                  <a:pt x="56402" y="0"/>
                </a:lnTo>
                <a:lnTo>
                  <a:pt x="64149" y="7493"/>
                </a:lnTo>
                <a:lnTo>
                  <a:pt x="56402" y="15113"/>
                </a:lnTo>
                <a:close/>
              </a:path>
              <a:path w="66155" h="89027">
                <a:moveTo>
                  <a:pt x="16308" y="51473"/>
                </a:moveTo>
                <a:lnTo>
                  <a:pt x="45975" y="43980"/>
                </a:lnTo>
                <a:lnTo>
                  <a:pt x="38355" y="51473"/>
                </a:lnTo>
                <a:close/>
              </a:path>
              <a:path w="66155" h="89027">
                <a:moveTo>
                  <a:pt x="8281" y="89027"/>
                </a:moveTo>
                <a:lnTo>
                  <a:pt x="1" y="80873"/>
                </a:lnTo>
                <a:lnTo>
                  <a:pt x="1" y="8166"/>
                </a:lnTo>
                <a:lnTo>
                  <a:pt x="16308" y="15113"/>
                </a:lnTo>
                <a:lnTo>
                  <a:pt x="16308" y="36373"/>
                </a:lnTo>
                <a:lnTo>
                  <a:pt x="38355" y="36373"/>
                </a:lnTo>
                <a:lnTo>
                  <a:pt x="45975" y="43980"/>
                </a:lnTo>
                <a:lnTo>
                  <a:pt x="16308" y="51473"/>
                </a:lnTo>
                <a:lnTo>
                  <a:pt x="16308" y="73926"/>
                </a:lnTo>
                <a:lnTo>
                  <a:pt x="58396" y="73926"/>
                </a:lnTo>
                <a:lnTo>
                  <a:pt x="66155" y="81546"/>
                </a:lnTo>
                <a:lnTo>
                  <a:pt x="58396" y="890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014201" y="8831205"/>
            <a:ext cx="67083" cy="88508"/>
          </a:xfrm>
          <a:custGeom>
            <a:avLst/>
            <a:gdLst/>
            <a:ahLst/>
            <a:cxnLst/>
            <a:rect l="l" t="t" r="r" b="b"/>
            <a:pathLst>
              <a:path w="69901" h="92227">
                <a:moveTo>
                  <a:pt x="57341" y="20053"/>
                </a:moveTo>
                <a:lnTo>
                  <a:pt x="36360" y="14439"/>
                </a:lnTo>
                <a:lnTo>
                  <a:pt x="10613" y="6381"/>
                </a:lnTo>
                <a:lnTo>
                  <a:pt x="36221" y="0"/>
                </a:lnTo>
                <a:lnTo>
                  <a:pt x="53328" y="2400"/>
                </a:lnTo>
                <a:lnTo>
                  <a:pt x="67234" y="13373"/>
                </a:lnTo>
                <a:lnTo>
                  <a:pt x="60554" y="20713"/>
                </a:lnTo>
                <a:close/>
              </a:path>
              <a:path w="69901" h="92227">
                <a:moveTo>
                  <a:pt x="4560" y="82867"/>
                </a:moveTo>
                <a:lnTo>
                  <a:pt x="0" y="75120"/>
                </a:lnTo>
                <a:lnTo>
                  <a:pt x="6833" y="68173"/>
                </a:lnTo>
                <a:lnTo>
                  <a:pt x="10973" y="69367"/>
                </a:lnTo>
                <a:lnTo>
                  <a:pt x="35687" y="77927"/>
                </a:lnTo>
                <a:lnTo>
                  <a:pt x="53594" y="66700"/>
                </a:lnTo>
                <a:lnTo>
                  <a:pt x="48986" y="58761"/>
                </a:lnTo>
                <a:lnTo>
                  <a:pt x="32347" y="52527"/>
                </a:lnTo>
                <a:lnTo>
                  <a:pt x="7576" y="41370"/>
                </a:lnTo>
                <a:lnTo>
                  <a:pt x="940" y="24993"/>
                </a:lnTo>
                <a:lnTo>
                  <a:pt x="10613" y="6381"/>
                </a:lnTo>
                <a:lnTo>
                  <a:pt x="36360" y="14439"/>
                </a:lnTo>
                <a:lnTo>
                  <a:pt x="17247" y="24600"/>
                </a:lnTo>
                <a:lnTo>
                  <a:pt x="21923" y="32045"/>
                </a:lnTo>
                <a:lnTo>
                  <a:pt x="38621" y="38100"/>
                </a:lnTo>
                <a:lnTo>
                  <a:pt x="61133" y="47515"/>
                </a:lnTo>
                <a:lnTo>
                  <a:pt x="69901" y="65760"/>
                </a:lnTo>
                <a:lnTo>
                  <a:pt x="61181" y="84809"/>
                </a:lnTo>
                <a:lnTo>
                  <a:pt x="35421" y="922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5852484" y="8832742"/>
            <a:ext cx="74518" cy="86461"/>
          </a:xfrm>
          <a:custGeom>
            <a:avLst/>
            <a:gdLst/>
            <a:ahLst/>
            <a:cxnLst/>
            <a:rect l="l" t="t" r="r" b="b"/>
            <a:pathLst>
              <a:path w="77649" h="90094">
                <a:moveTo>
                  <a:pt x="47042" y="15367"/>
                </a:moveTo>
                <a:lnTo>
                  <a:pt x="30735" y="15367"/>
                </a:lnTo>
                <a:lnTo>
                  <a:pt x="7748" y="15367"/>
                </a:lnTo>
                <a:lnTo>
                  <a:pt x="1" y="7760"/>
                </a:lnTo>
                <a:lnTo>
                  <a:pt x="7748" y="0"/>
                </a:lnTo>
                <a:lnTo>
                  <a:pt x="69902" y="0"/>
                </a:lnTo>
                <a:lnTo>
                  <a:pt x="77649" y="7760"/>
                </a:lnTo>
                <a:lnTo>
                  <a:pt x="69902" y="15367"/>
                </a:lnTo>
                <a:close/>
              </a:path>
              <a:path w="77649" h="90094">
                <a:moveTo>
                  <a:pt x="30735" y="81801"/>
                </a:moveTo>
                <a:lnTo>
                  <a:pt x="30735" y="15367"/>
                </a:lnTo>
                <a:lnTo>
                  <a:pt x="47042" y="15367"/>
                </a:lnTo>
                <a:lnTo>
                  <a:pt x="47042" y="81801"/>
                </a:lnTo>
                <a:lnTo>
                  <a:pt x="38749" y="90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088932" y="8832742"/>
            <a:ext cx="74517" cy="86461"/>
          </a:xfrm>
          <a:custGeom>
            <a:avLst/>
            <a:gdLst/>
            <a:ahLst/>
            <a:cxnLst/>
            <a:rect l="l" t="t" r="r" b="b"/>
            <a:pathLst>
              <a:path w="77648" h="90094">
                <a:moveTo>
                  <a:pt x="47041" y="15367"/>
                </a:moveTo>
                <a:lnTo>
                  <a:pt x="30747" y="15367"/>
                </a:lnTo>
                <a:lnTo>
                  <a:pt x="7748" y="15367"/>
                </a:lnTo>
                <a:lnTo>
                  <a:pt x="0" y="7760"/>
                </a:lnTo>
                <a:lnTo>
                  <a:pt x="7748" y="0"/>
                </a:lnTo>
                <a:lnTo>
                  <a:pt x="69902" y="0"/>
                </a:lnTo>
                <a:lnTo>
                  <a:pt x="77648" y="7760"/>
                </a:lnTo>
                <a:lnTo>
                  <a:pt x="69902" y="15367"/>
                </a:lnTo>
                <a:close/>
              </a:path>
              <a:path w="77648" h="90094">
                <a:moveTo>
                  <a:pt x="30747" y="81801"/>
                </a:moveTo>
                <a:lnTo>
                  <a:pt x="30747" y="15367"/>
                </a:lnTo>
                <a:lnTo>
                  <a:pt x="47041" y="15367"/>
                </a:lnTo>
                <a:lnTo>
                  <a:pt x="47041" y="81801"/>
                </a:lnTo>
                <a:lnTo>
                  <a:pt x="38748" y="900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852251" y="8792073"/>
            <a:ext cx="23779" cy="28032"/>
          </a:xfrm>
          <a:custGeom>
            <a:avLst/>
            <a:gdLst/>
            <a:ahLst/>
            <a:cxnLst/>
            <a:rect l="l" t="t" r="r" b="b"/>
            <a:pathLst>
              <a:path w="24778" h="29210">
                <a:moveTo>
                  <a:pt x="2147" y="29210"/>
                </a:moveTo>
                <a:lnTo>
                  <a:pt x="1" y="27063"/>
                </a:lnTo>
                <a:lnTo>
                  <a:pt x="1" y="2159"/>
                </a:lnTo>
                <a:lnTo>
                  <a:pt x="4191" y="3861"/>
                </a:lnTo>
                <a:lnTo>
                  <a:pt x="4191" y="25349"/>
                </a:lnTo>
                <a:lnTo>
                  <a:pt x="10084" y="25349"/>
                </a:lnTo>
                <a:lnTo>
                  <a:pt x="20600" y="14605"/>
                </a:lnTo>
                <a:lnTo>
                  <a:pt x="10084" y="3861"/>
                </a:lnTo>
                <a:lnTo>
                  <a:pt x="4191" y="3861"/>
                </a:lnTo>
                <a:lnTo>
                  <a:pt x="1" y="2159"/>
                </a:lnTo>
                <a:lnTo>
                  <a:pt x="2147" y="0"/>
                </a:lnTo>
                <a:lnTo>
                  <a:pt x="10211" y="0"/>
                </a:lnTo>
                <a:lnTo>
                  <a:pt x="24778" y="14605"/>
                </a:lnTo>
                <a:lnTo>
                  <a:pt x="10211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881685" y="8792069"/>
            <a:ext cx="20050" cy="28032"/>
          </a:xfrm>
          <a:custGeom>
            <a:avLst/>
            <a:gdLst/>
            <a:ahLst/>
            <a:cxnLst/>
            <a:rect l="l" t="t" r="r" b="b"/>
            <a:pathLst>
              <a:path w="20892" h="29210">
                <a:moveTo>
                  <a:pt x="4191" y="3861"/>
                </a:moveTo>
                <a:lnTo>
                  <a:pt x="0" y="2108"/>
                </a:lnTo>
                <a:lnTo>
                  <a:pt x="2146" y="0"/>
                </a:lnTo>
                <a:lnTo>
                  <a:pt x="18225" y="0"/>
                </a:lnTo>
                <a:lnTo>
                  <a:pt x="20244" y="1930"/>
                </a:lnTo>
                <a:lnTo>
                  <a:pt x="18225" y="3861"/>
                </a:lnTo>
                <a:close/>
              </a:path>
              <a:path w="20892" h="29210">
                <a:moveTo>
                  <a:pt x="4191" y="16180"/>
                </a:moveTo>
                <a:lnTo>
                  <a:pt x="14046" y="14249"/>
                </a:lnTo>
                <a:lnTo>
                  <a:pt x="12129" y="16180"/>
                </a:lnTo>
                <a:close/>
              </a:path>
              <a:path w="20892" h="29210">
                <a:moveTo>
                  <a:pt x="2146" y="29210"/>
                </a:moveTo>
                <a:lnTo>
                  <a:pt x="0" y="27115"/>
                </a:lnTo>
                <a:lnTo>
                  <a:pt x="0" y="2108"/>
                </a:lnTo>
                <a:lnTo>
                  <a:pt x="4191" y="3861"/>
                </a:lnTo>
                <a:lnTo>
                  <a:pt x="4191" y="12332"/>
                </a:lnTo>
                <a:lnTo>
                  <a:pt x="12129" y="12332"/>
                </a:lnTo>
                <a:lnTo>
                  <a:pt x="14046" y="14249"/>
                </a:lnTo>
                <a:lnTo>
                  <a:pt x="4191" y="16180"/>
                </a:lnTo>
                <a:lnTo>
                  <a:pt x="4191" y="25362"/>
                </a:lnTo>
                <a:lnTo>
                  <a:pt x="18885" y="25362"/>
                </a:lnTo>
                <a:lnTo>
                  <a:pt x="20892" y="27292"/>
                </a:lnTo>
                <a:lnTo>
                  <a:pt x="18885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5907264" y="8791734"/>
            <a:ext cx="23524" cy="28873"/>
          </a:xfrm>
          <a:custGeom>
            <a:avLst/>
            <a:gdLst/>
            <a:ahLst/>
            <a:cxnLst/>
            <a:rect l="l" t="t" r="r" b="b"/>
            <a:pathLst>
              <a:path w="24512" h="30086">
                <a:moveTo>
                  <a:pt x="1" y="17894"/>
                </a:moveTo>
                <a:lnTo>
                  <a:pt x="1" y="2159"/>
                </a:lnTo>
                <a:lnTo>
                  <a:pt x="2134" y="0"/>
                </a:lnTo>
                <a:lnTo>
                  <a:pt x="4179" y="2159"/>
                </a:lnTo>
                <a:lnTo>
                  <a:pt x="4179" y="18326"/>
                </a:lnTo>
                <a:lnTo>
                  <a:pt x="12256" y="26276"/>
                </a:lnTo>
                <a:lnTo>
                  <a:pt x="20321" y="18326"/>
                </a:lnTo>
                <a:lnTo>
                  <a:pt x="20321" y="2159"/>
                </a:lnTo>
                <a:lnTo>
                  <a:pt x="22365" y="0"/>
                </a:lnTo>
                <a:lnTo>
                  <a:pt x="24512" y="2159"/>
                </a:lnTo>
                <a:lnTo>
                  <a:pt x="24512" y="17894"/>
                </a:lnTo>
                <a:lnTo>
                  <a:pt x="12256" y="300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935847" y="8792072"/>
            <a:ext cx="23609" cy="28373"/>
          </a:xfrm>
          <a:custGeom>
            <a:avLst/>
            <a:gdLst/>
            <a:ahLst/>
            <a:cxnLst/>
            <a:rect l="l" t="t" r="r" b="b"/>
            <a:pathLst>
              <a:path w="24601" h="29565">
                <a:moveTo>
                  <a:pt x="14441" y="3949"/>
                </a:moveTo>
                <a:lnTo>
                  <a:pt x="10262" y="3949"/>
                </a:lnTo>
                <a:lnTo>
                  <a:pt x="2020" y="3949"/>
                </a:lnTo>
                <a:lnTo>
                  <a:pt x="0" y="2019"/>
                </a:lnTo>
                <a:lnTo>
                  <a:pt x="2020" y="0"/>
                </a:lnTo>
                <a:lnTo>
                  <a:pt x="22594" y="0"/>
                </a:lnTo>
                <a:lnTo>
                  <a:pt x="24601" y="2019"/>
                </a:lnTo>
                <a:lnTo>
                  <a:pt x="22594" y="3949"/>
                </a:lnTo>
                <a:close/>
              </a:path>
              <a:path w="24601" h="29565">
                <a:moveTo>
                  <a:pt x="10262" y="27419"/>
                </a:moveTo>
                <a:lnTo>
                  <a:pt x="10262" y="3949"/>
                </a:lnTo>
                <a:lnTo>
                  <a:pt x="14441" y="3949"/>
                </a:lnTo>
                <a:lnTo>
                  <a:pt x="14441" y="27419"/>
                </a:lnTo>
                <a:lnTo>
                  <a:pt x="12396" y="295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5964151" y="8791568"/>
            <a:ext cx="21634" cy="29044"/>
          </a:xfrm>
          <a:custGeom>
            <a:avLst/>
            <a:gdLst/>
            <a:ahLst/>
            <a:cxnLst/>
            <a:rect l="l" t="t" r="r" b="b"/>
            <a:pathLst>
              <a:path w="22543" h="30264">
                <a:moveTo>
                  <a:pt x="19012" y="5880"/>
                </a:moveTo>
                <a:lnTo>
                  <a:pt x="11558" y="3721"/>
                </a:lnTo>
                <a:lnTo>
                  <a:pt x="18098" y="1232"/>
                </a:lnTo>
                <a:lnTo>
                  <a:pt x="21629" y="4204"/>
                </a:lnTo>
                <a:lnTo>
                  <a:pt x="19838" y="6096"/>
                </a:lnTo>
                <a:close/>
              </a:path>
              <a:path w="22543" h="30264">
                <a:moveTo>
                  <a:pt x="1131" y="27026"/>
                </a:moveTo>
                <a:lnTo>
                  <a:pt x="1" y="25044"/>
                </a:lnTo>
                <a:lnTo>
                  <a:pt x="1778" y="23343"/>
                </a:lnTo>
                <a:lnTo>
                  <a:pt x="3264" y="23863"/>
                </a:lnTo>
                <a:lnTo>
                  <a:pt x="11469" y="26581"/>
                </a:lnTo>
                <a:lnTo>
                  <a:pt x="18352" y="22187"/>
                </a:lnTo>
                <a:lnTo>
                  <a:pt x="10554" y="16751"/>
                </a:lnTo>
                <a:lnTo>
                  <a:pt x="344" y="7899"/>
                </a:lnTo>
                <a:lnTo>
                  <a:pt x="11507" y="0"/>
                </a:lnTo>
                <a:lnTo>
                  <a:pt x="18098" y="1232"/>
                </a:lnTo>
                <a:lnTo>
                  <a:pt x="11558" y="3721"/>
                </a:lnTo>
                <a:lnTo>
                  <a:pt x="4534" y="7811"/>
                </a:lnTo>
                <a:lnTo>
                  <a:pt x="11684" y="12903"/>
                </a:lnTo>
                <a:lnTo>
                  <a:pt x="22543" y="21971"/>
                </a:lnTo>
                <a:lnTo>
                  <a:pt x="11418" y="30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990473" y="8791564"/>
            <a:ext cx="25242" cy="29044"/>
          </a:xfrm>
          <a:custGeom>
            <a:avLst/>
            <a:gdLst/>
            <a:ahLst/>
            <a:cxnLst/>
            <a:rect l="l" t="t" r="r" b="b"/>
            <a:pathLst>
              <a:path w="26303" h="30264">
                <a:moveTo>
                  <a:pt x="22594" y="7163"/>
                </a:moveTo>
                <a:lnTo>
                  <a:pt x="14999" y="3810"/>
                </a:lnTo>
                <a:lnTo>
                  <a:pt x="14746" y="0"/>
                </a:lnTo>
                <a:lnTo>
                  <a:pt x="25744" y="4826"/>
                </a:lnTo>
                <a:lnTo>
                  <a:pt x="26303" y="6325"/>
                </a:lnTo>
                <a:lnTo>
                  <a:pt x="24423" y="8166"/>
                </a:lnTo>
                <a:close/>
              </a:path>
              <a:path w="26303" h="30264">
                <a:moveTo>
                  <a:pt x="1" y="15139"/>
                </a:moveTo>
                <a:lnTo>
                  <a:pt x="14746" y="0"/>
                </a:lnTo>
                <a:lnTo>
                  <a:pt x="14999" y="3810"/>
                </a:lnTo>
                <a:lnTo>
                  <a:pt x="4243" y="15139"/>
                </a:lnTo>
                <a:lnTo>
                  <a:pt x="14999" y="26454"/>
                </a:lnTo>
                <a:lnTo>
                  <a:pt x="22594" y="23114"/>
                </a:lnTo>
                <a:lnTo>
                  <a:pt x="24423" y="22111"/>
                </a:lnTo>
                <a:lnTo>
                  <a:pt x="26303" y="23940"/>
                </a:lnTo>
                <a:lnTo>
                  <a:pt x="25744" y="25438"/>
                </a:lnTo>
                <a:lnTo>
                  <a:pt x="14746" y="302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022082" y="8791738"/>
            <a:ext cx="23060" cy="28702"/>
          </a:xfrm>
          <a:custGeom>
            <a:avLst/>
            <a:gdLst/>
            <a:ahLst/>
            <a:cxnLst/>
            <a:rect l="l" t="t" r="r" b="b"/>
            <a:pathLst>
              <a:path w="24029" h="29908">
                <a:moveTo>
                  <a:pt x="0" y="27762"/>
                </a:moveTo>
                <a:lnTo>
                  <a:pt x="0" y="2146"/>
                </a:lnTo>
                <a:lnTo>
                  <a:pt x="4179" y="16535"/>
                </a:lnTo>
                <a:lnTo>
                  <a:pt x="4179" y="27762"/>
                </a:lnTo>
                <a:lnTo>
                  <a:pt x="2134" y="29908"/>
                </a:lnTo>
                <a:close/>
              </a:path>
              <a:path w="24029" h="29908">
                <a:moveTo>
                  <a:pt x="19838" y="27762"/>
                </a:moveTo>
                <a:lnTo>
                  <a:pt x="19838" y="16535"/>
                </a:lnTo>
                <a:lnTo>
                  <a:pt x="4179" y="16535"/>
                </a:lnTo>
                <a:lnTo>
                  <a:pt x="0" y="2146"/>
                </a:lnTo>
                <a:lnTo>
                  <a:pt x="2096" y="0"/>
                </a:lnTo>
                <a:lnTo>
                  <a:pt x="4179" y="2146"/>
                </a:lnTo>
                <a:lnTo>
                  <a:pt x="4179" y="12585"/>
                </a:lnTo>
                <a:lnTo>
                  <a:pt x="19838" y="12585"/>
                </a:lnTo>
                <a:lnTo>
                  <a:pt x="19838" y="2146"/>
                </a:lnTo>
                <a:lnTo>
                  <a:pt x="21933" y="0"/>
                </a:lnTo>
                <a:lnTo>
                  <a:pt x="24029" y="2146"/>
                </a:lnTo>
                <a:lnTo>
                  <a:pt x="24029" y="27762"/>
                </a:lnTo>
                <a:lnTo>
                  <a:pt x="21933" y="299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053096" y="8791732"/>
            <a:ext cx="19245" cy="28374"/>
          </a:xfrm>
          <a:custGeom>
            <a:avLst/>
            <a:gdLst/>
            <a:ahLst/>
            <a:cxnLst/>
            <a:rect l="l" t="t" r="r" b="b"/>
            <a:pathLst>
              <a:path w="20054" h="29566">
                <a:moveTo>
                  <a:pt x="2134" y="29566"/>
                </a:moveTo>
                <a:lnTo>
                  <a:pt x="1" y="27420"/>
                </a:lnTo>
                <a:lnTo>
                  <a:pt x="1" y="2160"/>
                </a:lnTo>
                <a:lnTo>
                  <a:pt x="2134" y="0"/>
                </a:lnTo>
                <a:lnTo>
                  <a:pt x="4179" y="2160"/>
                </a:lnTo>
                <a:lnTo>
                  <a:pt x="4179" y="25616"/>
                </a:lnTo>
                <a:lnTo>
                  <a:pt x="18098" y="25616"/>
                </a:lnTo>
                <a:lnTo>
                  <a:pt x="20054" y="27547"/>
                </a:lnTo>
                <a:lnTo>
                  <a:pt x="18098" y="295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076578" y="8791742"/>
            <a:ext cx="26120" cy="28703"/>
          </a:xfrm>
          <a:custGeom>
            <a:avLst/>
            <a:gdLst/>
            <a:ahLst/>
            <a:cxnLst/>
            <a:rect l="l" t="t" r="r" b="b"/>
            <a:pathLst>
              <a:path w="27217" h="29909">
                <a:moveTo>
                  <a:pt x="1" y="27941"/>
                </a:moveTo>
                <a:lnTo>
                  <a:pt x="217" y="27052"/>
                </a:lnTo>
                <a:lnTo>
                  <a:pt x="11736" y="1220"/>
                </a:lnTo>
                <a:lnTo>
                  <a:pt x="13602" y="6135"/>
                </a:lnTo>
                <a:lnTo>
                  <a:pt x="8282" y="18542"/>
                </a:lnTo>
                <a:lnTo>
                  <a:pt x="18924" y="18542"/>
                </a:lnTo>
                <a:lnTo>
                  <a:pt x="6757" y="22276"/>
                </a:lnTo>
                <a:lnTo>
                  <a:pt x="3836" y="28677"/>
                </a:lnTo>
                <a:lnTo>
                  <a:pt x="1957" y="29909"/>
                </a:lnTo>
                <a:close/>
              </a:path>
              <a:path w="27217" h="29909">
                <a:moveTo>
                  <a:pt x="23382" y="28677"/>
                </a:moveTo>
                <a:lnTo>
                  <a:pt x="20448" y="22276"/>
                </a:lnTo>
                <a:lnTo>
                  <a:pt x="6757" y="22276"/>
                </a:lnTo>
                <a:lnTo>
                  <a:pt x="18924" y="18542"/>
                </a:lnTo>
                <a:lnTo>
                  <a:pt x="13602" y="6135"/>
                </a:lnTo>
                <a:lnTo>
                  <a:pt x="11736" y="1220"/>
                </a:lnTo>
                <a:lnTo>
                  <a:pt x="13602" y="0"/>
                </a:lnTo>
                <a:lnTo>
                  <a:pt x="15482" y="1220"/>
                </a:lnTo>
                <a:lnTo>
                  <a:pt x="27001" y="27052"/>
                </a:lnTo>
                <a:lnTo>
                  <a:pt x="27217" y="27941"/>
                </a:lnTo>
                <a:lnTo>
                  <a:pt x="25249" y="29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108687" y="8791736"/>
            <a:ext cx="23267" cy="28703"/>
          </a:xfrm>
          <a:custGeom>
            <a:avLst/>
            <a:gdLst/>
            <a:ahLst/>
            <a:cxnLst/>
            <a:rect l="l" t="t" r="r" b="b"/>
            <a:pathLst>
              <a:path w="24245" h="29909">
                <a:moveTo>
                  <a:pt x="1" y="27940"/>
                </a:moveTo>
                <a:lnTo>
                  <a:pt x="1" y="2020"/>
                </a:lnTo>
                <a:lnTo>
                  <a:pt x="3963" y="7760"/>
                </a:lnTo>
                <a:lnTo>
                  <a:pt x="3963" y="27940"/>
                </a:lnTo>
                <a:lnTo>
                  <a:pt x="1957" y="29909"/>
                </a:lnTo>
                <a:close/>
              </a:path>
              <a:path w="24245" h="29909">
                <a:moveTo>
                  <a:pt x="20664" y="29172"/>
                </a:moveTo>
                <a:lnTo>
                  <a:pt x="3963" y="7760"/>
                </a:lnTo>
                <a:lnTo>
                  <a:pt x="1" y="2020"/>
                </a:lnTo>
                <a:lnTo>
                  <a:pt x="2033" y="0"/>
                </a:lnTo>
                <a:lnTo>
                  <a:pt x="3608" y="838"/>
                </a:lnTo>
                <a:lnTo>
                  <a:pt x="20283" y="22149"/>
                </a:lnTo>
                <a:lnTo>
                  <a:pt x="20283" y="2020"/>
                </a:lnTo>
                <a:lnTo>
                  <a:pt x="22289" y="0"/>
                </a:lnTo>
                <a:lnTo>
                  <a:pt x="24245" y="2020"/>
                </a:lnTo>
                <a:lnTo>
                  <a:pt x="24245" y="27940"/>
                </a:lnTo>
                <a:lnTo>
                  <a:pt x="22239" y="299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139906" y="8792073"/>
            <a:ext cx="23767" cy="28032"/>
          </a:xfrm>
          <a:custGeom>
            <a:avLst/>
            <a:gdLst/>
            <a:ahLst/>
            <a:cxnLst/>
            <a:rect l="l" t="t" r="r" b="b"/>
            <a:pathLst>
              <a:path w="24766" h="29210">
                <a:moveTo>
                  <a:pt x="2147" y="29210"/>
                </a:moveTo>
                <a:lnTo>
                  <a:pt x="0" y="27063"/>
                </a:lnTo>
                <a:lnTo>
                  <a:pt x="0" y="2159"/>
                </a:lnTo>
                <a:lnTo>
                  <a:pt x="4179" y="3861"/>
                </a:lnTo>
                <a:lnTo>
                  <a:pt x="4179" y="25349"/>
                </a:lnTo>
                <a:lnTo>
                  <a:pt x="10084" y="25349"/>
                </a:lnTo>
                <a:lnTo>
                  <a:pt x="20600" y="14605"/>
                </a:lnTo>
                <a:lnTo>
                  <a:pt x="10084" y="3861"/>
                </a:lnTo>
                <a:lnTo>
                  <a:pt x="4179" y="3861"/>
                </a:lnTo>
                <a:lnTo>
                  <a:pt x="0" y="2159"/>
                </a:lnTo>
                <a:lnTo>
                  <a:pt x="2147" y="0"/>
                </a:lnTo>
                <a:lnTo>
                  <a:pt x="10211" y="0"/>
                </a:lnTo>
                <a:lnTo>
                  <a:pt x="24766" y="14605"/>
                </a:lnTo>
                <a:lnTo>
                  <a:pt x="10211" y="29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6086396" y="9742181"/>
            <a:ext cx="128193" cy="128180"/>
          </a:xfrm>
          <a:custGeom>
            <a:avLst/>
            <a:gdLst/>
            <a:ahLst/>
            <a:cxnLst/>
            <a:rect l="l" t="t" r="r" b="b"/>
            <a:pathLst>
              <a:path w="133579" h="133565">
                <a:moveTo>
                  <a:pt x="19565" y="114006"/>
                </a:moveTo>
                <a:lnTo>
                  <a:pt x="1" y="66776"/>
                </a:lnTo>
                <a:lnTo>
                  <a:pt x="19565" y="19553"/>
                </a:lnTo>
                <a:lnTo>
                  <a:pt x="66790" y="0"/>
                </a:lnTo>
                <a:lnTo>
                  <a:pt x="114015" y="19553"/>
                </a:lnTo>
                <a:lnTo>
                  <a:pt x="133579" y="66776"/>
                </a:lnTo>
                <a:lnTo>
                  <a:pt x="114015" y="114006"/>
                </a:lnTo>
                <a:lnTo>
                  <a:pt x="66790" y="133565"/>
                </a:lnTo>
                <a:close/>
              </a:path>
            </a:pathLst>
          </a:custGeom>
          <a:solidFill>
            <a:srgbClr val="8B0E13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216057" y="9745432"/>
            <a:ext cx="125451" cy="123939"/>
          </a:xfrm>
          <a:custGeom>
            <a:avLst/>
            <a:gdLst/>
            <a:ahLst/>
            <a:cxnLst/>
            <a:rect l="l" t="t" r="r" b="b"/>
            <a:pathLst>
              <a:path w="130722" h="129146">
                <a:moveTo>
                  <a:pt x="117209" y="11328"/>
                </a:moveTo>
                <a:lnTo>
                  <a:pt x="107202" y="11328"/>
                </a:lnTo>
                <a:lnTo>
                  <a:pt x="93702" y="11328"/>
                </a:lnTo>
                <a:lnTo>
                  <a:pt x="93702" y="0"/>
                </a:lnTo>
                <a:lnTo>
                  <a:pt x="130722" y="0"/>
                </a:lnTo>
                <a:lnTo>
                  <a:pt x="130722" y="11328"/>
                </a:lnTo>
                <a:close/>
              </a:path>
              <a:path w="130722" h="129146">
                <a:moveTo>
                  <a:pt x="1" y="129146"/>
                </a:moveTo>
                <a:lnTo>
                  <a:pt x="1" y="117805"/>
                </a:lnTo>
                <a:lnTo>
                  <a:pt x="13501" y="117805"/>
                </a:lnTo>
                <a:lnTo>
                  <a:pt x="13501" y="11328"/>
                </a:lnTo>
                <a:lnTo>
                  <a:pt x="23509" y="26263"/>
                </a:lnTo>
                <a:lnTo>
                  <a:pt x="23509" y="117805"/>
                </a:lnTo>
                <a:lnTo>
                  <a:pt x="37008" y="117805"/>
                </a:lnTo>
                <a:lnTo>
                  <a:pt x="37008" y="129146"/>
                </a:lnTo>
                <a:close/>
              </a:path>
              <a:path w="130722" h="129146">
                <a:moveTo>
                  <a:pt x="102045" y="129146"/>
                </a:moveTo>
                <a:lnTo>
                  <a:pt x="23509" y="26263"/>
                </a:lnTo>
                <a:lnTo>
                  <a:pt x="13501" y="11328"/>
                </a:lnTo>
                <a:lnTo>
                  <a:pt x="1" y="11328"/>
                </a:lnTo>
                <a:lnTo>
                  <a:pt x="1" y="0"/>
                </a:lnTo>
                <a:lnTo>
                  <a:pt x="36183" y="0"/>
                </a:lnTo>
                <a:lnTo>
                  <a:pt x="107202" y="92659"/>
                </a:lnTo>
                <a:lnTo>
                  <a:pt x="107202" y="11328"/>
                </a:lnTo>
                <a:lnTo>
                  <a:pt x="117209" y="11328"/>
                </a:lnTo>
                <a:lnTo>
                  <a:pt x="117209" y="129146"/>
                </a:lnTo>
                <a:close/>
              </a:path>
            </a:pathLst>
          </a:custGeom>
          <a:solidFill>
            <a:srgbClr val="8B0E13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928816" y="9721290"/>
            <a:ext cx="156811" cy="148071"/>
          </a:xfrm>
          <a:custGeom>
            <a:avLst/>
            <a:gdLst/>
            <a:ahLst/>
            <a:cxnLst/>
            <a:rect l="l" t="t" r="r" b="b"/>
            <a:pathLst>
              <a:path w="163399" h="154292">
                <a:moveTo>
                  <a:pt x="149785" y="13563"/>
                </a:moveTo>
                <a:lnTo>
                  <a:pt x="163399" y="0"/>
                </a:lnTo>
                <a:lnTo>
                  <a:pt x="163399" y="13563"/>
                </a:lnTo>
                <a:close/>
              </a:path>
              <a:path w="163399" h="154292">
                <a:moveTo>
                  <a:pt x="69127" y="151587"/>
                </a:moveTo>
                <a:lnTo>
                  <a:pt x="26011" y="36614"/>
                </a:lnTo>
                <a:lnTo>
                  <a:pt x="25147" y="36614"/>
                </a:lnTo>
                <a:lnTo>
                  <a:pt x="13615" y="13563"/>
                </a:lnTo>
                <a:lnTo>
                  <a:pt x="1" y="13563"/>
                </a:lnTo>
                <a:lnTo>
                  <a:pt x="1" y="0"/>
                </a:lnTo>
                <a:lnTo>
                  <a:pt x="39460" y="0"/>
                </a:lnTo>
                <a:lnTo>
                  <a:pt x="82754" y="115163"/>
                </a:lnTo>
                <a:lnTo>
                  <a:pt x="123775" y="0"/>
                </a:lnTo>
                <a:lnTo>
                  <a:pt x="163399" y="0"/>
                </a:lnTo>
                <a:lnTo>
                  <a:pt x="149785" y="13563"/>
                </a:lnTo>
                <a:lnTo>
                  <a:pt x="122721" y="33007"/>
                </a:lnTo>
                <a:lnTo>
                  <a:pt x="81357" y="151587"/>
                </a:lnTo>
                <a:close/>
              </a:path>
              <a:path w="163399" h="154292">
                <a:moveTo>
                  <a:pt x="1" y="154292"/>
                </a:moveTo>
                <a:lnTo>
                  <a:pt x="1" y="140728"/>
                </a:lnTo>
                <a:lnTo>
                  <a:pt x="13615" y="140728"/>
                </a:lnTo>
                <a:lnTo>
                  <a:pt x="13615" y="13563"/>
                </a:lnTo>
                <a:lnTo>
                  <a:pt x="25147" y="36614"/>
                </a:lnTo>
                <a:lnTo>
                  <a:pt x="25147" y="140728"/>
                </a:lnTo>
                <a:lnTo>
                  <a:pt x="39269" y="140728"/>
                </a:lnTo>
                <a:lnTo>
                  <a:pt x="39269" y="154292"/>
                </a:lnTo>
                <a:close/>
              </a:path>
              <a:path w="163399" h="154292">
                <a:moveTo>
                  <a:pt x="109107" y="154292"/>
                </a:moveTo>
                <a:lnTo>
                  <a:pt x="109107" y="140728"/>
                </a:lnTo>
                <a:lnTo>
                  <a:pt x="123077" y="140728"/>
                </a:lnTo>
                <a:lnTo>
                  <a:pt x="123077" y="33007"/>
                </a:lnTo>
                <a:lnTo>
                  <a:pt x="122721" y="33007"/>
                </a:lnTo>
                <a:lnTo>
                  <a:pt x="149785" y="13563"/>
                </a:lnTo>
                <a:lnTo>
                  <a:pt x="149785" y="140728"/>
                </a:lnTo>
                <a:lnTo>
                  <a:pt x="163399" y="140728"/>
                </a:lnTo>
                <a:lnTo>
                  <a:pt x="163399" y="154292"/>
                </a:lnTo>
                <a:close/>
              </a:path>
            </a:pathLst>
          </a:custGeom>
          <a:solidFill>
            <a:srgbClr val="8B0E13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353390" y="9745434"/>
            <a:ext cx="92897" cy="123927"/>
          </a:xfrm>
          <a:custGeom>
            <a:avLst/>
            <a:gdLst/>
            <a:ahLst/>
            <a:cxnLst/>
            <a:rect l="l" t="t" r="r" b="b"/>
            <a:pathLst>
              <a:path w="96800" h="129134">
                <a:moveTo>
                  <a:pt x="82829" y="27458"/>
                </a:moveTo>
                <a:lnTo>
                  <a:pt x="82829" y="13615"/>
                </a:lnTo>
                <a:lnTo>
                  <a:pt x="39878" y="13615"/>
                </a:lnTo>
                <a:lnTo>
                  <a:pt x="13805" y="11354"/>
                </a:lnTo>
                <a:lnTo>
                  <a:pt x="0" y="11354"/>
                </a:lnTo>
                <a:lnTo>
                  <a:pt x="0" y="0"/>
                </a:lnTo>
                <a:lnTo>
                  <a:pt x="94082" y="0"/>
                </a:lnTo>
                <a:lnTo>
                  <a:pt x="94082" y="27458"/>
                </a:lnTo>
                <a:close/>
              </a:path>
              <a:path w="96800" h="129134">
                <a:moveTo>
                  <a:pt x="68605" y="80099"/>
                </a:moveTo>
                <a:lnTo>
                  <a:pt x="68605" y="65507"/>
                </a:lnTo>
                <a:lnTo>
                  <a:pt x="39878" y="65507"/>
                </a:lnTo>
                <a:lnTo>
                  <a:pt x="68605" y="55283"/>
                </a:lnTo>
                <a:lnTo>
                  <a:pt x="68605" y="41834"/>
                </a:lnTo>
                <a:lnTo>
                  <a:pt x="79858" y="41834"/>
                </a:lnTo>
                <a:lnTo>
                  <a:pt x="79858" y="80099"/>
                </a:lnTo>
                <a:close/>
              </a:path>
              <a:path w="96800" h="129134">
                <a:moveTo>
                  <a:pt x="0" y="129134"/>
                </a:moveTo>
                <a:lnTo>
                  <a:pt x="0" y="117780"/>
                </a:lnTo>
                <a:lnTo>
                  <a:pt x="13805" y="117780"/>
                </a:lnTo>
                <a:lnTo>
                  <a:pt x="13805" y="11354"/>
                </a:lnTo>
                <a:lnTo>
                  <a:pt x="39878" y="13615"/>
                </a:lnTo>
                <a:lnTo>
                  <a:pt x="39878" y="55283"/>
                </a:lnTo>
                <a:lnTo>
                  <a:pt x="68605" y="55283"/>
                </a:lnTo>
                <a:lnTo>
                  <a:pt x="39878" y="65507"/>
                </a:lnTo>
                <a:lnTo>
                  <a:pt x="39878" y="115507"/>
                </a:lnTo>
                <a:lnTo>
                  <a:pt x="85560" y="115507"/>
                </a:lnTo>
                <a:lnTo>
                  <a:pt x="85560" y="101308"/>
                </a:lnTo>
                <a:lnTo>
                  <a:pt x="96800" y="101308"/>
                </a:lnTo>
                <a:lnTo>
                  <a:pt x="96800" y="129134"/>
                </a:lnTo>
                <a:close/>
              </a:path>
            </a:pathLst>
          </a:custGeom>
          <a:solidFill>
            <a:srgbClr val="8B0E13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454665" y="9745434"/>
            <a:ext cx="112057" cy="123927"/>
          </a:xfrm>
          <a:custGeom>
            <a:avLst/>
            <a:gdLst/>
            <a:ahLst/>
            <a:cxnLst/>
            <a:rect l="l" t="t" r="r" b="b"/>
            <a:pathLst>
              <a:path w="116765" h="129134">
                <a:moveTo>
                  <a:pt x="41428" y="11354"/>
                </a:moveTo>
                <a:lnTo>
                  <a:pt x="12281" y="11354"/>
                </a:lnTo>
                <a:lnTo>
                  <a:pt x="1" y="11354"/>
                </a:lnTo>
                <a:lnTo>
                  <a:pt x="1" y="0"/>
                </a:lnTo>
                <a:lnTo>
                  <a:pt x="56084" y="0"/>
                </a:lnTo>
                <a:lnTo>
                  <a:pt x="56084" y="11354"/>
                </a:lnTo>
                <a:close/>
              </a:path>
              <a:path w="116765" h="129134">
                <a:moveTo>
                  <a:pt x="106528" y="11354"/>
                </a:moveTo>
                <a:lnTo>
                  <a:pt x="95454" y="11354"/>
                </a:lnTo>
                <a:lnTo>
                  <a:pt x="81141" y="11354"/>
                </a:lnTo>
                <a:lnTo>
                  <a:pt x="81141" y="0"/>
                </a:lnTo>
                <a:lnTo>
                  <a:pt x="116765" y="0"/>
                </a:lnTo>
                <a:lnTo>
                  <a:pt x="116765" y="11354"/>
                </a:lnTo>
                <a:close/>
              </a:path>
              <a:path w="116765" h="129134">
                <a:moveTo>
                  <a:pt x="32906" y="129134"/>
                </a:moveTo>
                <a:lnTo>
                  <a:pt x="32906" y="117780"/>
                </a:lnTo>
                <a:lnTo>
                  <a:pt x="46698" y="117780"/>
                </a:lnTo>
                <a:lnTo>
                  <a:pt x="46698" y="80848"/>
                </a:lnTo>
                <a:lnTo>
                  <a:pt x="12281" y="11354"/>
                </a:lnTo>
                <a:lnTo>
                  <a:pt x="41428" y="11354"/>
                </a:lnTo>
                <a:lnTo>
                  <a:pt x="68530" y="67018"/>
                </a:lnTo>
                <a:lnTo>
                  <a:pt x="95454" y="11354"/>
                </a:lnTo>
                <a:lnTo>
                  <a:pt x="106528" y="11354"/>
                </a:lnTo>
                <a:lnTo>
                  <a:pt x="72784" y="80468"/>
                </a:lnTo>
                <a:lnTo>
                  <a:pt x="72784" y="117780"/>
                </a:lnTo>
                <a:lnTo>
                  <a:pt x="86577" y="117780"/>
                </a:lnTo>
                <a:lnTo>
                  <a:pt x="86577" y="129134"/>
                </a:lnTo>
                <a:close/>
              </a:path>
            </a:pathLst>
          </a:custGeom>
          <a:solidFill>
            <a:srgbClr val="8B0E13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922305" y="9714772"/>
            <a:ext cx="160553" cy="151837"/>
          </a:xfrm>
          <a:custGeom>
            <a:avLst/>
            <a:gdLst/>
            <a:ahLst/>
            <a:cxnLst/>
            <a:rect l="l" t="t" r="r" b="b"/>
            <a:pathLst>
              <a:path w="167298" h="158216">
                <a:moveTo>
                  <a:pt x="151652" y="15608"/>
                </a:moveTo>
                <a:lnTo>
                  <a:pt x="165266" y="2032"/>
                </a:lnTo>
                <a:lnTo>
                  <a:pt x="165266" y="15608"/>
                </a:lnTo>
                <a:close/>
              </a:path>
              <a:path w="167298" h="158216">
                <a:moveTo>
                  <a:pt x="71095" y="153466"/>
                </a:moveTo>
                <a:lnTo>
                  <a:pt x="28005" y="38620"/>
                </a:lnTo>
                <a:lnTo>
                  <a:pt x="27141" y="38620"/>
                </a:lnTo>
                <a:lnTo>
                  <a:pt x="15635" y="15608"/>
                </a:lnTo>
                <a:lnTo>
                  <a:pt x="2033" y="15608"/>
                </a:lnTo>
                <a:lnTo>
                  <a:pt x="2033" y="2032"/>
                </a:lnTo>
                <a:lnTo>
                  <a:pt x="41441" y="2032"/>
                </a:lnTo>
                <a:lnTo>
                  <a:pt x="84697" y="117081"/>
                </a:lnTo>
                <a:lnTo>
                  <a:pt x="125680" y="2032"/>
                </a:lnTo>
                <a:lnTo>
                  <a:pt x="165266" y="2032"/>
                </a:lnTo>
                <a:lnTo>
                  <a:pt x="151652" y="15608"/>
                </a:lnTo>
                <a:lnTo>
                  <a:pt x="124639" y="35001"/>
                </a:lnTo>
                <a:lnTo>
                  <a:pt x="83300" y="153466"/>
                </a:lnTo>
                <a:close/>
              </a:path>
              <a:path w="167298" h="158216">
                <a:moveTo>
                  <a:pt x="2033" y="156184"/>
                </a:moveTo>
                <a:lnTo>
                  <a:pt x="2033" y="142621"/>
                </a:lnTo>
                <a:lnTo>
                  <a:pt x="15635" y="142621"/>
                </a:lnTo>
                <a:lnTo>
                  <a:pt x="15635" y="15608"/>
                </a:lnTo>
                <a:lnTo>
                  <a:pt x="27141" y="38620"/>
                </a:lnTo>
                <a:lnTo>
                  <a:pt x="27141" y="142621"/>
                </a:lnTo>
                <a:lnTo>
                  <a:pt x="41276" y="142621"/>
                </a:lnTo>
                <a:lnTo>
                  <a:pt x="41276" y="156184"/>
                </a:lnTo>
                <a:close/>
              </a:path>
              <a:path w="167298" h="158216">
                <a:moveTo>
                  <a:pt x="111024" y="156184"/>
                </a:moveTo>
                <a:lnTo>
                  <a:pt x="111024" y="142621"/>
                </a:lnTo>
                <a:lnTo>
                  <a:pt x="124982" y="142621"/>
                </a:lnTo>
                <a:lnTo>
                  <a:pt x="124982" y="35001"/>
                </a:lnTo>
                <a:lnTo>
                  <a:pt x="124639" y="35001"/>
                </a:lnTo>
                <a:lnTo>
                  <a:pt x="151652" y="15608"/>
                </a:lnTo>
                <a:lnTo>
                  <a:pt x="151652" y="142621"/>
                </a:lnTo>
                <a:lnTo>
                  <a:pt x="165266" y="142621"/>
                </a:lnTo>
                <a:lnTo>
                  <a:pt x="165266" y="156184"/>
                </a:lnTo>
                <a:close/>
              </a:path>
            </a:pathLst>
          </a:custGeom>
          <a:ln w="406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211407" y="9740801"/>
            <a:ext cx="125451" cy="123926"/>
          </a:xfrm>
          <a:custGeom>
            <a:avLst/>
            <a:gdLst/>
            <a:ahLst/>
            <a:cxnLst/>
            <a:rect l="l" t="t" r="r" b="b"/>
            <a:pathLst>
              <a:path w="130722" h="129133">
                <a:moveTo>
                  <a:pt x="117209" y="11316"/>
                </a:moveTo>
                <a:lnTo>
                  <a:pt x="107226" y="11316"/>
                </a:lnTo>
                <a:lnTo>
                  <a:pt x="93701" y="11316"/>
                </a:lnTo>
                <a:lnTo>
                  <a:pt x="93701" y="0"/>
                </a:lnTo>
                <a:lnTo>
                  <a:pt x="130722" y="0"/>
                </a:lnTo>
                <a:lnTo>
                  <a:pt x="130722" y="11316"/>
                </a:lnTo>
                <a:close/>
              </a:path>
              <a:path w="130722" h="129133">
                <a:moveTo>
                  <a:pt x="0" y="129133"/>
                </a:moveTo>
                <a:lnTo>
                  <a:pt x="0" y="117792"/>
                </a:lnTo>
                <a:lnTo>
                  <a:pt x="13513" y="117792"/>
                </a:lnTo>
                <a:lnTo>
                  <a:pt x="13513" y="11316"/>
                </a:lnTo>
                <a:lnTo>
                  <a:pt x="23508" y="26263"/>
                </a:lnTo>
                <a:lnTo>
                  <a:pt x="23508" y="117792"/>
                </a:lnTo>
                <a:lnTo>
                  <a:pt x="37020" y="117792"/>
                </a:lnTo>
                <a:lnTo>
                  <a:pt x="37020" y="129133"/>
                </a:lnTo>
                <a:close/>
              </a:path>
              <a:path w="130722" h="129133">
                <a:moveTo>
                  <a:pt x="102044" y="129133"/>
                </a:moveTo>
                <a:lnTo>
                  <a:pt x="23508" y="26263"/>
                </a:lnTo>
                <a:lnTo>
                  <a:pt x="13513" y="11316"/>
                </a:lnTo>
                <a:lnTo>
                  <a:pt x="0" y="11316"/>
                </a:lnTo>
                <a:lnTo>
                  <a:pt x="0" y="0"/>
                </a:lnTo>
                <a:lnTo>
                  <a:pt x="36195" y="0"/>
                </a:lnTo>
                <a:lnTo>
                  <a:pt x="107226" y="92646"/>
                </a:lnTo>
                <a:lnTo>
                  <a:pt x="107226" y="11316"/>
                </a:lnTo>
                <a:lnTo>
                  <a:pt x="117209" y="11316"/>
                </a:lnTo>
                <a:lnTo>
                  <a:pt x="117209" y="129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209531" y="9738925"/>
            <a:ext cx="129205" cy="127681"/>
          </a:xfrm>
          <a:custGeom>
            <a:avLst/>
            <a:gdLst/>
            <a:ahLst/>
            <a:cxnLst/>
            <a:rect l="l" t="t" r="r" b="b"/>
            <a:pathLst>
              <a:path w="134633" h="133045">
                <a:moveTo>
                  <a:pt x="119114" y="13335"/>
                </a:moveTo>
                <a:lnTo>
                  <a:pt x="109119" y="13335"/>
                </a:lnTo>
                <a:lnTo>
                  <a:pt x="95619" y="13335"/>
                </a:lnTo>
                <a:lnTo>
                  <a:pt x="95619" y="2032"/>
                </a:lnTo>
                <a:lnTo>
                  <a:pt x="132601" y="2032"/>
                </a:lnTo>
                <a:lnTo>
                  <a:pt x="132601" y="13335"/>
                </a:lnTo>
                <a:close/>
              </a:path>
              <a:path w="134633" h="133045">
                <a:moveTo>
                  <a:pt x="2033" y="131013"/>
                </a:moveTo>
                <a:lnTo>
                  <a:pt x="2033" y="119685"/>
                </a:lnTo>
                <a:lnTo>
                  <a:pt x="15520" y="119685"/>
                </a:lnTo>
                <a:lnTo>
                  <a:pt x="15520" y="13335"/>
                </a:lnTo>
                <a:lnTo>
                  <a:pt x="25515" y="28258"/>
                </a:lnTo>
                <a:lnTo>
                  <a:pt x="25515" y="119685"/>
                </a:lnTo>
                <a:lnTo>
                  <a:pt x="39003" y="119685"/>
                </a:lnTo>
                <a:lnTo>
                  <a:pt x="39003" y="131013"/>
                </a:lnTo>
                <a:close/>
              </a:path>
              <a:path w="134633" h="133045">
                <a:moveTo>
                  <a:pt x="103951" y="131013"/>
                </a:moveTo>
                <a:lnTo>
                  <a:pt x="25515" y="28258"/>
                </a:lnTo>
                <a:lnTo>
                  <a:pt x="15520" y="13335"/>
                </a:lnTo>
                <a:lnTo>
                  <a:pt x="2033" y="13335"/>
                </a:lnTo>
                <a:lnTo>
                  <a:pt x="2033" y="2032"/>
                </a:lnTo>
                <a:lnTo>
                  <a:pt x="38177" y="2032"/>
                </a:lnTo>
                <a:lnTo>
                  <a:pt x="109119" y="94564"/>
                </a:lnTo>
                <a:lnTo>
                  <a:pt x="109119" y="13335"/>
                </a:lnTo>
                <a:lnTo>
                  <a:pt x="119114" y="13335"/>
                </a:lnTo>
                <a:lnTo>
                  <a:pt x="119114" y="131013"/>
                </a:lnTo>
                <a:close/>
              </a:path>
            </a:pathLst>
          </a:custGeom>
          <a:ln w="406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6348742" y="9740797"/>
            <a:ext cx="92897" cy="123927"/>
          </a:xfrm>
          <a:custGeom>
            <a:avLst/>
            <a:gdLst/>
            <a:ahLst/>
            <a:cxnLst/>
            <a:rect l="l" t="t" r="r" b="b"/>
            <a:pathLst>
              <a:path w="96800" h="129134">
                <a:moveTo>
                  <a:pt x="82829" y="27432"/>
                </a:moveTo>
                <a:lnTo>
                  <a:pt x="82829" y="13614"/>
                </a:lnTo>
                <a:lnTo>
                  <a:pt x="39891" y="13614"/>
                </a:lnTo>
                <a:lnTo>
                  <a:pt x="13818" y="11341"/>
                </a:lnTo>
                <a:lnTo>
                  <a:pt x="0" y="11341"/>
                </a:lnTo>
                <a:lnTo>
                  <a:pt x="0" y="0"/>
                </a:lnTo>
                <a:lnTo>
                  <a:pt x="94069" y="0"/>
                </a:lnTo>
                <a:lnTo>
                  <a:pt x="94069" y="27432"/>
                </a:lnTo>
                <a:close/>
              </a:path>
              <a:path w="96800" h="129134">
                <a:moveTo>
                  <a:pt x="68606" y="80086"/>
                </a:moveTo>
                <a:lnTo>
                  <a:pt x="68606" y="65507"/>
                </a:lnTo>
                <a:lnTo>
                  <a:pt x="39891" y="65507"/>
                </a:lnTo>
                <a:lnTo>
                  <a:pt x="68606" y="55270"/>
                </a:lnTo>
                <a:lnTo>
                  <a:pt x="68606" y="41834"/>
                </a:lnTo>
                <a:lnTo>
                  <a:pt x="79858" y="41834"/>
                </a:lnTo>
                <a:lnTo>
                  <a:pt x="79858" y="80086"/>
                </a:lnTo>
                <a:close/>
              </a:path>
              <a:path w="96800" h="129134">
                <a:moveTo>
                  <a:pt x="0" y="129134"/>
                </a:moveTo>
                <a:lnTo>
                  <a:pt x="0" y="117780"/>
                </a:lnTo>
                <a:lnTo>
                  <a:pt x="13818" y="117780"/>
                </a:lnTo>
                <a:lnTo>
                  <a:pt x="13818" y="11341"/>
                </a:lnTo>
                <a:lnTo>
                  <a:pt x="39891" y="13614"/>
                </a:lnTo>
                <a:lnTo>
                  <a:pt x="39891" y="55270"/>
                </a:lnTo>
                <a:lnTo>
                  <a:pt x="68606" y="55270"/>
                </a:lnTo>
                <a:lnTo>
                  <a:pt x="39891" y="65507"/>
                </a:lnTo>
                <a:lnTo>
                  <a:pt x="39891" y="117666"/>
                </a:lnTo>
                <a:lnTo>
                  <a:pt x="85560" y="117666"/>
                </a:lnTo>
                <a:lnTo>
                  <a:pt x="85560" y="101283"/>
                </a:lnTo>
                <a:lnTo>
                  <a:pt x="96800" y="101283"/>
                </a:lnTo>
                <a:lnTo>
                  <a:pt x="96800" y="129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346868" y="9738927"/>
            <a:ext cx="96650" cy="127668"/>
          </a:xfrm>
          <a:custGeom>
            <a:avLst/>
            <a:gdLst/>
            <a:ahLst/>
            <a:cxnLst/>
            <a:rect l="l" t="t" r="r" b="b"/>
            <a:pathLst>
              <a:path w="100711" h="133032">
                <a:moveTo>
                  <a:pt x="84721" y="29438"/>
                </a:moveTo>
                <a:lnTo>
                  <a:pt x="84721" y="15634"/>
                </a:lnTo>
                <a:lnTo>
                  <a:pt x="41859" y="15634"/>
                </a:lnTo>
                <a:lnTo>
                  <a:pt x="15824" y="13360"/>
                </a:lnTo>
                <a:lnTo>
                  <a:pt x="2032" y="13360"/>
                </a:lnTo>
                <a:lnTo>
                  <a:pt x="2032" y="2032"/>
                </a:lnTo>
                <a:lnTo>
                  <a:pt x="95948" y="2032"/>
                </a:lnTo>
                <a:lnTo>
                  <a:pt x="95948" y="29438"/>
                </a:lnTo>
                <a:close/>
              </a:path>
              <a:path w="100711" h="133032">
                <a:moveTo>
                  <a:pt x="70523" y="82016"/>
                </a:moveTo>
                <a:lnTo>
                  <a:pt x="70523" y="67450"/>
                </a:lnTo>
                <a:lnTo>
                  <a:pt x="41859" y="67450"/>
                </a:lnTo>
                <a:lnTo>
                  <a:pt x="70523" y="57226"/>
                </a:lnTo>
                <a:lnTo>
                  <a:pt x="70523" y="43802"/>
                </a:lnTo>
                <a:lnTo>
                  <a:pt x="81762" y="43802"/>
                </a:lnTo>
                <a:lnTo>
                  <a:pt x="81762" y="82016"/>
                </a:lnTo>
                <a:close/>
              </a:path>
              <a:path w="100711" h="133032">
                <a:moveTo>
                  <a:pt x="2032" y="131000"/>
                </a:moveTo>
                <a:lnTo>
                  <a:pt x="2032" y="119659"/>
                </a:lnTo>
                <a:lnTo>
                  <a:pt x="15824" y="119659"/>
                </a:lnTo>
                <a:lnTo>
                  <a:pt x="15824" y="13360"/>
                </a:lnTo>
                <a:lnTo>
                  <a:pt x="41859" y="15634"/>
                </a:lnTo>
                <a:lnTo>
                  <a:pt x="41859" y="57226"/>
                </a:lnTo>
                <a:lnTo>
                  <a:pt x="70523" y="57226"/>
                </a:lnTo>
                <a:lnTo>
                  <a:pt x="41859" y="67450"/>
                </a:lnTo>
                <a:lnTo>
                  <a:pt x="41859" y="119545"/>
                </a:lnTo>
                <a:lnTo>
                  <a:pt x="87439" y="119545"/>
                </a:lnTo>
                <a:lnTo>
                  <a:pt x="87439" y="103200"/>
                </a:lnTo>
                <a:lnTo>
                  <a:pt x="98679" y="103200"/>
                </a:lnTo>
                <a:lnTo>
                  <a:pt x="98679" y="131000"/>
                </a:lnTo>
                <a:close/>
              </a:path>
            </a:pathLst>
          </a:custGeom>
          <a:ln w="406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6450035" y="9740797"/>
            <a:ext cx="112032" cy="123915"/>
          </a:xfrm>
          <a:custGeom>
            <a:avLst/>
            <a:gdLst/>
            <a:ahLst/>
            <a:cxnLst/>
            <a:rect l="l" t="t" r="r" b="b"/>
            <a:pathLst>
              <a:path w="116739" h="129121">
                <a:moveTo>
                  <a:pt x="41415" y="11341"/>
                </a:moveTo>
                <a:lnTo>
                  <a:pt x="12268" y="11341"/>
                </a:lnTo>
                <a:lnTo>
                  <a:pt x="0" y="11341"/>
                </a:lnTo>
                <a:lnTo>
                  <a:pt x="0" y="0"/>
                </a:lnTo>
                <a:lnTo>
                  <a:pt x="56070" y="0"/>
                </a:lnTo>
                <a:lnTo>
                  <a:pt x="56070" y="11341"/>
                </a:lnTo>
                <a:close/>
              </a:path>
              <a:path w="116739" h="129121">
                <a:moveTo>
                  <a:pt x="106514" y="11341"/>
                </a:moveTo>
                <a:lnTo>
                  <a:pt x="95441" y="11341"/>
                </a:lnTo>
                <a:lnTo>
                  <a:pt x="81128" y="11341"/>
                </a:lnTo>
                <a:lnTo>
                  <a:pt x="81128" y="0"/>
                </a:lnTo>
                <a:lnTo>
                  <a:pt x="116739" y="0"/>
                </a:lnTo>
                <a:lnTo>
                  <a:pt x="116739" y="11341"/>
                </a:lnTo>
                <a:close/>
              </a:path>
              <a:path w="116739" h="129121">
                <a:moveTo>
                  <a:pt x="32880" y="129121"/>
                </a:moveTo>
                <a:lnTo>
                  <a:pt x="32880" y="117780"/>
                </a:lnTo>
                <a:lnTo>
                  <a:pt x="46698" y="117780"/>
                </a:lnTo>
                <a:lnTo>
                  <a:pt x="46698" y="80836"/>
                </a:lnTo>
                <a:lnTo>
                  <a:pt x="12268" y="11341"/>
                </a:lnTo>
                <a:lnTo>
                  <a:pt x="41415" y="11341"/>
                </a:lnTo>
                <a:lnTo>
                  <a:pt x="68504" y="67018"/>
                </a:lnTo>
                <a:lnTo>
                  <a:pt x="95441" y="11341"/>
                </a:lnTo>
                <a:lnTo>
                  <a:pt x="106514" y="11341"/>
                </a:lnTo>
                <a:lnTo>
                  <a:pt x="72771" y="80467"/>
                </a:lnTo>
                <a:lnTo>
                  <a:pt x="72771" y="117780"/>
                </a:lnTo>
                <a:lnTo>
                  <a:pt x="86576" y="117780"/>
                </a:lnTo>
                <a:lnTo>
                  <a:pt x="86576" y="1291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911743" y="9702668"/>
            <a:ext cx="662781" cy="176445"/>
          </a:xfrm>
          <a:custGeom>
            <a:avLst/>
            <a:gdLst/>
            <a:ahLst/>
            <a:cxnLst/>
            <a:rect l="l" t="t" r="r" b="b"/>
            <a:pathLst>
              <a:path w="690627" h="183858">
                <a:moveTo>
                  <a:pt x="2033" y="181826"/>
                </a:moveTo>
                <a:lnTo>
                  <a:pt x="2033" y="2032"/>
                </a:lnTo>
                <a:lnTo>
                  <a:pt x="688595" y="2032"/>
                </a:lnTo>
                <a:lnTo>
                  <a:pt x="688544" y="181826"/>
                </a:lnTo>
                <a:close/>
              </a:path>
            </a:pathLst>
          </a:custGeom>
          <a:ln w="406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860752" y="9849150"/>
            <a:ext cx="41879" cy="30336"/>
          </a:xfrm>
          <a:custGeom>
            <a:avLst/>
            <a:gdLst/>
            <a:ahLst/>
            <a:cxnLst/>
            <a:rect l="l" t="t" r="r" b="b"/>
            <a:pathLst>
              <a:path w="43638" h="31610">
                <a:moveTo>
                  <a:pt x="4611" y="3797"/>
                </a:moveTo>
                <a:lnTo>
                  <a:pt x="9285" y="0"/>
                </a:lnTo>
                <a:lnTo>
                  <a:pt x="9285" y="3797"/>
                </a:lnTo>
                <a:close/>
              </a:path>
              <a:path w="43638" h="31610">
                <a:moveTo>
                  <a:pt x="22137" y="10947"/>
                </a:moveTo>
                <a:lnTo>
                  <a:pt x="18695" y="10947"/>
                </a:lnTo>
                <a:lnTo>
                  <a:pt x="14149" y="10947"/>
                </a:lnTo>
                <a:lnTo>
                  <a:pt x="14149" y="7162"/>
                </a:lnTo>
                <a:lnTo>
                  <a:pt x="27065" y="7162"/>
                </a:lnTo>
                <a:lnTo>
                  <a:pt x="27065" y="10947"/>
                </a:lnTo>
                <a:close/>
              </a:path>
              <a:path w="43638" h="31610">
                <a:moveTo>
                  <a:pt x="1" y="31610"/>
                </a:moveTo>
                <a:lnTo>
                  <a:pt x="1" y="0"/>
                </a:lnTo>
                <a:lnTo>
                  <a:pt x="9285" y="0"/>
                </a:lnTo>
                <a:lnTo>
                  <a:pt x="4611" y="3797"/>
                </a:lnTo>
                <a:lnTo>
                  <a:pt x="4611" y="18135"/>
                </a:lnTo>
                <a:lnTo>
                  <a:pt x="18695" y="18135"/>
                </a:lnTo>
                <a:lnTo>
                  <a:pt x="3849" y="26936"/>
                </a:lnTo>
                <a:lnTo>
                  <a:pt x="3849" y="31610"/>
                </a:lnTo>
                <a:close/>
              </a:path>
              <a:path w="43638" h="31610">
                <a:moveTo>
                  <a:pt x="39803" y="31610"/>
                </a:moveTo>
                <a:lnTo>
                  <a:pt x="39803" y="26936"/>
                </a:lnTo>
                <a:lnTo>
                  <a:pt x="3849" y="26936"/>
                </a:lnTo>
                <a:lnTo>
                  <a:pt x="18695" y="18135"/>
                </a:lnTo>
                <a:lnTo>
                  <a:pt x="18695" y="10947"/>
                </a:lnTo>
                <a:lnTo>
                  <a:pt x="22137" y="10947"/>
                </a:lnTo>
                <a:lnTo>
                  <a:pt x="22137" y="18135"/>
                </a:lnTo>
                <a:lnTo>
                  <a:pt x="39803" y="18135"/>
                </a:lnTo>
                <a:lnTo>
                  <a:pt x="39803" y="12547"/>
                </a:lnTo>
                <a:lnTo>
                  <a:pt x="43638" y="12547"/>
                </a:lnTo>
                <a:lnTo>
                  <a:pt x="43638" y="316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861405" y="9731024"/>
            <a:ext cx="41219" cy="39014"/>
          </a:xfrm>
          <a:custGeom>
            <a:avLst/>
            <a:gdLst/>
            <a:ahLst/>
            <a:cxnLst/>
            <a:rect l="l" t="t" r="r" b="b"/>
            <a:pathLst>
              <a:path w="42951" h="40653">
                <a:moveTo>
                  <a:pt x="0" y="12370"/>
                </a:moveTo>
                <a:lnTo>
                  <a:pt x="0" y="0"/>
                </a:lnTo>
                <a:lnTo>
                  <a:pt x="3721" y="0"/>
                </a:lnTo>
                <a:lnTo>
                  <a:pt x="3721" y="4521"/>
                </a:lnTo>
                <a:lnTo>
                  <a:pt x="26962" y="4521"/>
                </a:lnTo>
                <a:lnTo>
                  <a:pt x="3721" y="7874"/>
                </a:lnTo>
                <a:lnTo>
                  <a:pt x="3721" y="12370"/>
                </a:lnTo>
                <a:close/>
              </a:path>
              <a:path w="42951" h="40653">
                <a:moveTo>
                  <a:pt x="3721" y="36131"/>
                </a:moveTo>
                <a:lnTo>
                  <a:pt x="29134" y="27584"/>
                </a:lnTo>
                <a:lnTo>
                  <a:pt x="39141" y="18250"/>
                </a:lnTo>
                <a:lnTo>
                  <a:pt x="26086" y="7874"/>
                </a:lnTo>
                <a:lnTo>
                  <a:pt x="3721" y="7874"/>
                </a:lnTo>
                <a:lnTo>
                  <a:pt x="26962" y="4521"/>
                </a:lnTo>
                <a:lnTo>
                  <a:pt x="42863" y="19367"/>
                </a:lnTo>
                <a:lnTo>
                  <a:pt x="27902" y="36131"/>
                </a:lnTo>
                <a:close/>
              </a:path>
              <a:path w="42951" h="40653">
                <a:moveTo>
                  <a:pt x="0" y="40653"/>
                </a:moveTo>
                <a:lnTo>
                  <a:pt x="0" y="23038"/>
                </a:lnTo>
                <a:lnTo>
                  <a:pt x="3721" y="23038"/>
                </a:lnTo>
                <a:lnTo>
                  <a:pt x="3721" y="27584"/>
                </a:lnTo>
                <a:lnTo>
                  <a:pt x="29134" y="27584"/>
                </a:lnTo>
                <a:lnTo>
                  <a:pt x="3721" y="36131"/>
                </a:lnTo>
                <a:lnTo>
                  <a:pt x="3721" y="406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860931" y="9771468"/>
            <a:ext cx="41610" cy="36832"/>
          </a:xfrm>
          <a:custGeom>
            <a:avLst/>
            <a:gdLst/>
            <a:ahLst/>
            <a:cxnLst/>
            <a:rect l="l" t="t" r="r" b="b"/>
            <a:pathLst>
              <a:path w="43358" h="38379">
                <a:moveTo>
                  <a:pt x="6596" y="32816"/>
                </a:moveTo>
                <a:lnTo>
                  <a:pt x="0" y="17729"/>
                </a:lnTo>
                <a:lnTo>
                  <a:pt x="4230" y="5753"/>
                </a:lnTo>
                <a:lnTo>
                  <a:pt x="496" y="4762"/>
                </a:lnTo>
                <a:lnTo>
                  <a:pt x="496" y="1409"/>
                </a:lnTo>
                <a:lnTo>
                  <a:pt x="12789" y="1409"/>
                </a:lnTo>
                <a:lnTo>
                  <a:pt x="12789" y="5041"/>
                </a:lnTo>
                <a:lnTo>
                  <a:pt x="3721" y="16510"/>
                </a:lnTo>
                <a:lnTo>
                  <a:pt x="9708" y="26098"/>
                </a:lnTo>
                <a:lnTo>
                  <a:pt x="22162" y="28638"/>
                </a:lnTo>
                <a:lnTo>
                  <a:pt x="39993" y="14655"/>
                </a:lnTo>
                <a:lnTo>
                  <a:pt x="32982" y="2794"/>
                </a:lnTo>
                <a:lnTo>
                  <a:pt x="32982" y="2298"/>
                </a:lnTo>
                <a:lnTo>
                  <a:pt x="35395" y="0"/>
                </a:lnTo>
                <a:lnTo>
                  <a:pt x="35903" y="0"/>
                </a:lnTo>
                <a:lnTo>
                  <a:pt x="43358" y="16446"/>
                </a:lnTo>
                <a:lnTo>
                  <a:pt x="36757" y="32908"/>
                </a:lnTo>
                <a:lnTo>
                  <a:pt x="21679" y="38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5861072" y="9702509"/>
            <a:ext cx="41586" cy="27301"/>
          </a:xfrm>
          <a:custGeom>
            <a:avLst/>
            <a:gdLst/>
            <a:ahLst/>
            <a:cxnLst/>
            <a:rect l="l" t="t" r="r" b="b"/>
            <a:pathLst>
              <a:path w="43333" h="28448">
                <a:moveTo>
                  <a:pt x="31370" y="28016"/>
                </a:moveTo>
                <a:lnTo>
                  <a:pt x="31370" y="24321"/>
                </a:lnTo>
                <a:lnTo>
                  <a:pt x="40361" y="14199"/>
                </a:lnTo>
                <a:lnTo>
                  <a:pt x="34151" y="7049"/>
                </a:lnTo>
                <a:lnTo>
                  <a:pt x="29807" y="0"/>
                </a:lnTo>
                <a:lnTo>
                  <a:pt x="43333" y="13754"/>
                </a:lnTo>
                <a:lnTo>
                  <a:pt x="40361" y="23546"/>
                </a:lnTo>
                <a:lnTo>
                  <a:pt x="42850" y="24651"/>
                </a:lnTo>
                <a:lnTo>
                  <a:pt x="42850" y="28016"/>
                </a:lnTo>
                <a:close/>
              </a:path>
              <a:path w="43333" h="28448">
                <a:moveTo>
                  <a:pt x="1" y="16167"/>
                </a:moveTo>
                <a:lnTo>
                  <a:pt x="2972" y="5982"/>
                </a:lnTo>
                <a:lnTo>
                  <a:pt x="483" y="5703"/>
                </a:lnTo>
                <a:lnTo>
                  <a:pt x="483" y="2413"/>
                </a:lnTo>
                <a:lnTo>
                  <a:pt x="11672" y="2413"/>
                </a:lnTo>
                <a:lnTo>
                  <a:pt x="11672" y="6096"/>
                </a:lnTo>
                <a:lnTo>
                  <a:pt x="2972" y="15558"/>
                </a:lnTo>
                <a:lnTo>
                  <a:pt x="8319" y="22428"/>
                </a:lnTo>
                <a:lnTo>
                  <a:pt x="17082" y="11214"/>
                </a:lnTo>
                <a:lnTo>
                  <a:pt x="29807" y="0"/>
                </a:lnTo>
                <a:lnTo>
                  <a:pt x="34151" y="7049"/>
                </a:lnTo>
                <a:lnTo>
                  <a:pt x="25037" y="17748"/>
                </a:lnTo>
                <a:lnTo>
                  <a:pt x="12104" y="284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860962" y="9810796"/>
            <a:ext cx="41561" cy="39538"/>
          </a:xfrm>
          <a:custGeom>
            <a:avLst/>
            <a:gdLst/>
            <a:ahLst/>
            <a:cxnLst/>
            <a:rect l="l" t="t" r="r" b="b"/>
            <a:pathLst>
              <a:path w="43307" h="41199">
                <a:moveTo>
                  <a:pt x="6593" y="35646"/>
                </a:moveTo>
                <a:lnTo>
                  <a:pt x="0" y="20587"/>
                </a:lnTo>
                <a:lnTo>
                  <a:pt x="6593" y="5545"/>
                </a:lnTo>
                <a:lnTo>
                  <a:pt x="21654" y="9703"/>
                </a:lnTo>
                <a:lnTo>
                  <a:pt x="6120" y="13802"/>
                </a:lnTo>
                <a:lnTo>
                  <a:pt x="2997" y="20587"/>
                </a:lnTo>
                <a:lnTo>
                  <a:pt x="6120" y="27373"/>
                </a:lnTo>
                <a:lnTo>
                  <a:pt x="21654" y="31483"/>
                </a:lnTo>
                <a:lnTo>
                  <a:pt x="37198" y="27373"/>
                </a:lnTo>
                <a:lnTo>
                  <a:pt x="40323" y="20587"/>
                </a:lnTo>
                <a:lnTo>
                  <a:pt x="37198" y="13802"/>
                </a:lnTo>
                <a:lnTo>
                  <a:pt x="21654" y="9703"/>
                </a:lnTo>
                <a:lnTo>
                  <a:pt x="6593" y="5545"/>
                </a:lnTo>
                <a:lnTo>
                  <a:pt x="21654" y="0"/>
                </a:lnTo>
                <a:lnTo>
                  <a:pt x="36709" y="5545"/>
                </a:lnTo>
                <a:lnTo>
                  <a:pt x="43307" y="20587"/>
                </a:lnTo>
                <a:lnTo>
                  <a:pt x="36709" y="35646"/>
                </a:lnTo>
                <a:lnTo>
                  <a:pt x="21654" y="411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8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9"/>
            <a:ext cx="7255192" cy="10260910"/>
          </a:xfrm>
          <a:prstGeom prst="rect">
            <a:avLst/>
          </a:prstGeom>
        </p:spPr>
      </p:pic>
      <p:pic>
        <p:nvPicPr>
          <p:cNvPr id="189" name="Imag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55192" cy="10385425"/>
          </a:xfrm>
          <a:prstGeom prst="rect">
            <a:avLst/>
          </a:prstGeom>
        </p:spPr>
      </p:pic>
      <p:sp>
        <p:nvSpPr>
          <p:cNvPr id="118" name="object 118"/>
          <p:cNvSpPr/>
          <p:nvPr/>
        </p:nvSpPr>
        <p:spPr>
          <a:xfrm>
            <a:off x="6076810" y="9734367"/>
            <a:ext cx="136603" cy="132422"/>
          </a:xfrm>
          <a:custGeom>
            <a:avLst/>
            <a:gdLst/>
            <a:ahLst/>
            <a:cxnLst/>
            <a:rect l="l" t="t" r="r" b="b"/>
            <a:pathLst>
              <a:path w="142342" h="137985">
                <a:moveTo>
                  <a:pt x="84982" y="3841"/>
                </a:moveTo>
                <a:lnTo>
                  <a:pt x="84943" y="5607"/>
                </a:lnTo>
                <a:close/>
              </a:path>
              <a:path w="142342" h="137985">
                <a:moveTo>
                  <a:pt x="73756" y="2584"/>
                </a:moveTo>
                <a:lnTo>
                  <a:pt x="76136" y="6041"/>
                </a:lnTo>
                <a:close/>
              </a:path>
              <a:path w="142342" h="137985">
                <a:moveTo>
                  <a:pt x="61386" y="3422"/>
                </a:moveTo>
                <a:lnTo>
                  <a:pt x="66284" y="6527"/>
                </a:lnTo>
                <a:close/>
              </a:path>
              <a:path w="142342" h="137985">
                <a:moveTo>
                  <a:pt x="46527" y="7804"/>
                </a:moveTo>
                <a:lnTo>
                  <a:pt x="54493" y="9839"/>
                </a:lnTo>
                <a:close/>
              </a:path>
              <a:path w="142342" h="137985">
                <a:moveTo>
                  <a:pt x="98711" y="8223"/>
                </a:moveTo>
                <a:lnTo>
                  <a:pt x="96029" y="10067"/>
                </a:lnTo>
                <a:close/>
              </a:path>
              <a:path w="142342" h="137985">
                <a:moveTo>
                  <a:pt x="54493" y="9839"/>
                </a:moveTo>
                <a:lnTo>
                  <a:pt x="56442" y="11914"/>
                </a:lnTo>
                <a:lnTo>
                  <a:pt x="51708" y="12730"/>
                </a:lnTo>
                <a:close/>
              </a:path>
              <a:path w="142342" h="137985">
                <a:moveTo>
                  <a:pt x="49509" y="13109"/>
                </a:moveTo>
                <a:lnTo>
                  <a:pt x="51708" y="12730"/>
                </a:lnTo>
                <a:lnTo>
                  <a:pt x="51002" y="13463"/>
                </a:lnTo>
                <a:close/>
              </a:path>
              <a:path w="142342" h="137985">
                <a:moveTo>
                  <a:pt x="108503" y="13404"/>
                </a:moveTo>
                <a:lnTo>
                  <a:pt x="103881" y="14301"/>
                </a:lnTo>
                <a:close/>
              </a:path>
              <a:path w="142342" h="137985">
                <a:moveTo>
                  <a:pt x="35579" y="14522"/>
                </a:moveTo>
                <a:lnTo>
                  <a:pt x="39834" y="10814"/>
                </a:lnTo>
                <a:lnTo>
                  <a:pt x="49509" y="13109"/>
                </a:lnTo>
                <a:lnTo>
                  <a:pt x="34867" y="15633"/>
                </a:lnTo>
                <a:close/>
              </a:path>
              <a:path w="142342" h="137985">
                <a:moveTo>
                  <a:pt x="31592" y="16198"/>
                </a:moveTo>
                <a:lnTo>
                  <a:pt x="34867" y="15633"/>
                </a:lnTo>
                <a:lnTo>
                  <a:pt x="34472" y="16250"/>
                </a:lnTo>
                <a:close/>
              </a:path>
              <a:path w="142342" h="137985">
                <a:moveTo>
                  <a:pt x="113843" y="21177"/>
                </a:moveTo>
                <a:lnTo>
                  <a:pt x="118917" y="21736"/>
                </a:lnTo>
                <a:close/>
              </a:path>
              <a:path w="142342" h="137985">
                <a:moveTo>
                  <a:pt x="41637" y="23183"/>
                </a:moveTo>
                <a:lnTo>
                  <a:pt x="49084" y="24353"/>
                </a:lnTo>
                <a:lnTo>
                  <a:pt x="42373" y="25457"/>
                </a:lnTo>
                <a:close/>
              </a:path>
              <a:path w="142342" h="137985">
                <a:moveTo>
                  <a:pt x="34472" y="16250"/>
                </a:moveTo>
                <a:lnTo>
                  <a:pt x="48078" y="16498"/>
                </a:lnTo>
                <a:lnTo>
                  <a:pt x="46569" y="16997"/>
                </a:lnTo>
                <a:lnTo>
                  <a:pt x="28244" y="25974"/>
                </a:lnTo>
                <a:close/>
              </a:path>
              <a:path w="142342" h="137985">
                <a:moveTo>
                  <a:pt x="35314" y="26618"/>
                </a:moveTo>
                <a:lnTo>
                  <a:pt x="42373" y="25457"/>
                </a:lnTo>
                <a:lnTo>
                  <a:pt x="42500" y="25849"/>
                </a:lnTo>
                <a:lnTo>
                  <a:pt x="34075" y="27763"/>
                </a:lnTo>
                <a:close/>
              </a:path>
              <a:path w="142342" h="137985">
                <a:moveTo>
                  <a:pt x="18705" y="30646"/>
                </a:moveTo>
                <a:lnTo>
                  <a:pt x="28244" y="25974"/>
                </a:lnTo>
                <a:lnTo>
                  <a:pt x="25909" y="29618"/>
                </a:lnTo>
                <a:lnTo>
                  <a:pt x="19965" y="30968"/>
                </a:lnTo>
                <a:close/>
              </a:path>
              <a:path w="142342" h="137985">
                <a:moveTo>
                  <a:pt x="17431" y="30321"/>
                </a:moveTo>
                <a:lnTo>
                  <a:pt x="18705" y="30646"/>
                </a:lnTo>
                <a:lnTo>
                  <a:pt x="16998" y="31483"/>
                </a:lnTo>
                <a:close/>
              </a:path>
              <a:path w="142342" h="137985">
                <a:moveTo>
                  <a:pt x="16998" y="31483"/>
                </a:moveTo>
                <a:lnTo>
                  <a:pt x="16932" y="31657"/>
                </a:lnTo>
                <a:lnTo>
                  <a:pt x="16390" y="31781"/>
                </a:lnTo>
                <a:close/>
              </a:path>
              <a:path w="142342" h="137985">
                <a:moveTo>
                  <a:pt x="127924" y="33119"/>
                </a:moveTo>
                <a:lnTo>
                  <a:pt x="128975" y="33496"/>
                </a:lnTo>
                <a:close/>
              </a:path>
              <a:path w="142342" h="137985">
                <a:moveTo>
                  <a:pt x="42500" y="25849"/>
                </a:moveTo>
                <a:lnTo>
                  <a:pt x="55895" y="29331"/>
                </a:lnTo>
                <a:lnTo>
                  <a:pt x="45002" y="33583"/>
                </a:lnTo>
                <a:close/>
              </a:path>
              <a:path w="142342" h="137985">
                <a:moveTo>
                  <a:pt x="39144" y="35869"/>
                </a:moveTo>
                <a:lnTo>
                  <a:pt x="45002" y="33583"/>
                </a:lnTo>
                <a:lnTo>
                  <a:pt x="45284" y="34456"/>
                </a:lnTo>
                <a:lnTo>
                  <a:pt x="41246" y="36406"/>
                </a:lnTo>
                <a:close/>
              </a:path>
              <a:path w="142342" h="137985">
                <a:moveTo>
                  <a:pt x="25988" y="35239"/>
                </a:moveTo>
                <a:lnTo>
                  <a:pt x="16932" y="31657"/>
                </a:lnTo>
                <a:lnTo>
                  <a:pt x="19965" y="30968"/>
                </a:lnTo>
                <a:lnTo>
                  <a:pt x="25063" y="32271"/>
                </a:lnTo>
                <a:lnTo>
                  <a:pt x="24784" y="31375"/>
                </a:lnTo>
                <a:lnTo>
                  <a:pt x="25909" y="29618"/>
                </a:lnTo>
                <a:lnTo>
                  <a:pt x="34075" y="27763"/>
                </a:lnTo>
                <a:lnTo>
                  <a:pt x="28303" y="33099"/>
                </a:lnTo>
                <a:lnTo>
                  <a:pt x="39144" y="35869"/>
                </a:lnTo>
                <a:lnTo>
                  <a:pt x="28450" y="40044"/>
                </a:lnTo>
                <a:lnTo>
                  <a:pt x="27789" y="41025"/>
                </a:lnTo>
                <a:close/>
              </a:path>
              <a:path w="142342" h="137985">
                <a:moveTo>
                  <a:pt x="27789" y="41025"/>
                </a:moveTo>
                <a:lnTo>
                  <a:pt x="28298" y="42660"/>
                </a:lnTo>
                <a:lnTo>
                  <a:pt x="25913" y="43812"/>
                </a:lnTo>
                <a:close/>
              </a:path>
              <a:path w="142342" h="137985">
                <a:moveTo>
                  <a:pt x="13050" y="42068"/>
                </a:moveTo>
                <a:lnTo>
                  <a:pt x="16932" y="31657"/>
                </a:lnTo>
                <a:lnTo>
                  <a:pt x="25988" y="35239"/>
                </a:lnTo>
                <a:lnTo>
                  <a:pt x="14229" y="46109"/>
                </a:lnTo>
                <a:close/>
              </a:path>
              <a:path w="142342" h="137985">
                <a:moveTo>
                  <a:pt x="130317" y="45653"/>
                </a:moveTo>
                <a:lnTo>
                  <a:pt x="47930" y="42636"/>
                </a:lnTo>
                <a:lnTo>
                  <a:pt x="47335" y="40795"/>
                </a:lnTo>
                <a:lnTo>
                  <a:pt x="46336" y="37707"/>
                </a:lnTo>
                <a:lnTo>
                  <a:pt x="45284" y="34456"/>
                </a:lnTo>
                <a:lnTo>
                  <a:pt x="55895" y="29331"/>
                </a:lnTo>
                <a:lnTo>
                  <a:pt x="62183" y="31829"/>
                </a:lnTo>
                <a:lnTo>
                  <a:pt x="50631" y="38805"/>
                </a:lnTo>
                <a:lnTo>
                  <a:pt x="52391" y="39254"/>
                </a:lnTo>
                <a:lnTo>
                  <a:pt x="62183" y="31829"/>
                </a:lnTo>
                <a:lnTo>
                  <a:pt x="55895" y="29331"/>
                </a:lnTo>
                <a:lnTo>
                  <a:pt x="42500" y="25849"/>
                </a:lnTo>
                <a:lnTo>
                  <a:pt x="49084" y="24353"/>
                </a:lnTo>
                <a:lnTo>
                  <a:pt x="41637" y="23183"/>
                </a:lnTo>
                <a:lnTo>
                  <a:pt x="47549" y="17046"/>
                </a:lnTo>
                <a:lnTo>
                  <a:pt x="46569" y="16997"/>
                </a:lnTo>
                <a:lnTo>
                  <a:pt x="48078" y="16498"/>
                </a:lnTo>
                <a:lnTo>
                  <a:pt x="51002" y="13463"/>
                </a:lnTo>
                <a:lnTo>
                  <a:pt x="65104" y="16808"/>
                </a:lnTo>
                <a:lnTo>
                  <a:pt x="67959" y="16860"/>
                </a:lnTo>
                <a:lnTo>
                  <a:pt x="71127" y="15693"/>
                </a:lnTo>
                <a:lnTo>
                  <a:pt x="56442" y="11914"/>
                </a:lnTo>
                <a:lnTo>
                  <a:pt x="54493" y="9839"/>
                </a:lnTo>
                <a:lnTo>
                  <a:pt x="57255" y="6973"/>
                </a:lnTo>
                <a:lnTo>
                  <a:pt x="66284" y="6527"/>
                </a:lnTo>
                <a:lnTo>
                  <a:pt x="76136" y="6041"/>
                </a:lnTo>
                <a:lnTo>
                  <a:pt x="84943" y="5607"/>
                </a:lnTo>
                <a:lnTo>
                  <a:pt x="87522" y="5480"/>
                </a:lnTo>
                <a:lnTo>
                  <a:pt x="96029" y="10067"/>
                </a:lnTo>
                <a:lnTo>
                  <a:pt x="91912" y="12897"/>
                </a:lnTo>
                <a:lnTo>
                  <a:pt x="96029" y="10067"/>
                </a:lnTo>
                <a:lnTo>
                  <a:pt x="103881" y="14301"/>
                </a:lnTo>
                <a:lnTo>
                  <a:pt x="96923" y="15652"/>
                </a:lnTo>
                <a:lnTo>
                  <a:pt x="103881" y="14301"/>
                </a:lnTo>
                <a:lnTo>
                  <a:pt x="113205" y="19329"/>
                </a:lnTo>
                <a:lnTo>
                  <a:pt x="113843" y="21177"/>
                </a:lnTo>
                <a:lnTo>
                  <a:pt x="116546" y="29010"/>
                </a:lnTo>
                <a:lnTo>
                  <a:pt x="127642" y="31642"/>
                </a:lnTo>
                <a:lnTo>
                  <a:pt x="127924" y="33119"/>
                </a:lnTo>
                <a:lnTo>
                  <a:pt x="129811" y="43002"/>
                </a:lnTo>
                <a:lnTo>
                  <a:pt x="136519" y="49549"/>
                </a:lnTo>
                <a:close/>
              </a:path>
              <a:path w="142342" h="137985">
                <a:moveTo>
                  <a:pt x="136519" y="49549"/>
                </a:moveTo>
                <a:lnTo>
                  <a:pt x="136519" y="49549"/>
                </a:lnTo>
                <a:close/>
              </a:path>
              <a:path w="142342" h="137985">
                <a:moveTo>
                  <a:pt x="28298" y="42660"/>
                </a:moveTo>
                <a:lnTo>
                  <a:pt x="41246" y="36406"/>
                </a:lnTo>
                <a:lnTo>
                  <a:pt x="46336" y="37707"/>
                </a:lnTo>
                <a:lnTo>
                  <a:pt x="47335" y="40795"/>
                </a:lnTo>
                <a:lnTo>
                  <a:pt x="33350" y="49239"/>
                </a:lnTo>
                <a:lnTo>
                  <a:pt x="31145" y="51801"/>
                </a:lnTo>
                <a:close/>
              </a:path>
              <a:path w="142342" h="137985">
                <a:moveTo>
                  <a:pt x="14229" y="46109"/>
                </a:moveTo>
                <a:lnTo>
                  <a:pt x="15085" y="49042"/>
                </a:lnTo>
                <a:lnTo>
                  <a:pt x="6649" y="53117"/>
                </a:lnTo>
                <a:close/>
              </a:path>
              <a:path w="142342" h="137985">
                <a:moveTo>
                  <a:pt x="15085" y="49042"/>
                </a:moveTo>
                <a:lnTo>
                  <a:pt x="25913" y="43812"/>
                </a:lnTo>
                <a:lnTo>
                  <a:pt x="17295" y="56615"/>
                </a:lnTo>
                <a:close/>
              </a:path>
              <a:path w="142342" h="137985">
                <a:moveTo>
                  <a:pt x="15931" y="58642"/>
                </a:moveTo>
                <a:lnTo>
                  <a:pt x="17295" y="56615"/>
                </a:lnTo>
                <a:lnTo>
                  <a:pt x="18063" y="59247"/>
                </a:lnTo>
                <a:close/>
              </a:path>
              <a:path w="142342" h="137985">
                <a:moveTo>
                  <a:pt x="23428" y="60772"/>
                </a:moveTo>
                <a:lnTo>
                  <a:pt x="31145" y="51801"/>
                </a:lnTo>
                <a:lnTo>
                  <a:pt x="32043" y="54683"/>
                </a:lnTo>
                <a:lnTo>
                  <a:pt x="23852" y="60893"/>
                </a:lnTo>
                <a:close/>
              </a:path>
              <a:path w="142342" h="137985">
                <a:moveTo>
                  <a:pt x="5874" y="55784"/>
                </a:moveTo>
                <a:lnTo>
                  <a:pt x="15931" y="58642"/>
                </a:lnTo>
                <a:lnTo>
                  <a:pt x="9582" y="68073"/>
                </a:lnTo>
                <a:close/>
              </a:path>
              <a:path w="142342" h="137985">
                <a:moveTo>
                  <a:pt x="138560" y="70173"/>
                </a:moveTo>
                <a:lnTo>
                  <a:pt x="19754" y="65043"/>
                </a:lnTo>
                <a:lnTo>
                  <a:pt x="19505" y="64189"/>
                </a:lnTo>
                <a:lnTo>
                  <a:pt x="18063" y="59247"/>
                </a:lnTo>
                <a:lnTo>
                  <a:pt x="23428" y="60772"/>
                </a:lnTo>
                <a:lnTo>
                  <a:pt x="22333" y="62045"/>
                </a:lnTo>
                <a:lnTo>
                  <a:pt x="23852" y="60893"/>
                </a:lnTo>
                <a:lnTo>
                  <a:pt x="36643" y="64528"/>
                </a:lnTo>
                <a:lnTo>
                  <a:pt x="37321" y="63827"/>
                </a:lnTo>
                <a:lnTo>
                  <a:pt x="37395" y="63868"/>
                </a:lnTo>
                <a:lnTo>
                  <a:pt x="36952" y="64300"/>
                </a:lnTo>
                <a:lnTo>
                  <a:pt x="36794" y="64570"/>
                </a:lnTo>
                <a:lnTo>
                  <a:pt x="40598" y="65652"/>
                </a:lnTo>
                <a:lnTo>
                  <a:pt x="37395" y="63868"/>
                </a:lnTo>
                <a:lnTo>
                  <a:pt x="37321" y="63827"/>
                </a:lnTo>
                <a:lnTo>
                  <a:pt x="34381" y="62190"/>
                </a:lnTo>
                <a:lnTo>
                  <a:pt x="32043" y="54683"/>
                </a:lnTo>
                <a:lnTo>
                  <a:pt x="47930" y="42636"/>
                </a:lnTo>
                <a:lnTo>
                  <a:pt x="130317" y="45653"/>
                </a:lnTo>
                <a:lnTo>
                  <a:pt x="132404" y="56584"/>
                </a:lnTo>
                <a:lnTo>
                  <a:pt x="131518" y="57501"/>
                </a:lnTo>
                <a:lnTo>
                  <a:pt x="132897" y="59828"/>
                </a:lnTo>
                <a:lnTo>
                  <a:pt x="139338" y="61474"/>
                </a:lnTo>
                <a:lnTo>
                  <a:pt x="138622" y="69482"/>
                </a:lnTo>
                <a:lnTo>
                  <a:pt x="139732" y="71354"/>
                </a:lnTo>
                <a:close/>
              </a:path>
              <a:path w="142342" h="137985">
                <a:moveTo>
                  <a:pt x="9582" y="68073"/>
                </a:moveTo>
                <a:lnTo>
                  <a:pt x="10476" y="71035"/>
                </a:lnTo>
                <a:lnTo>
                  <a:pt x="4578" y="75507"/>
                </a:lnTo>
                <a:close/>
              </a:path>
              <a:path w="142342" h="137985">
                <a:moveTo>
                  <a:pt x="10476" y="71035"/>
                </a:moveTo>
                <a:lnTo>
                  <a:pt x="19505" y="64189"/>
                </a:lnTo>
                <a:lnTo>
                  <a:pt x="19754" y="65043"/>
                </a:lnTo>
                <a:lnTo>
                  <a:pt x="15821" y="69614"/>
                </a:lnTo>
                <a:lnTo>
                  <a:pt x="12958" y="79262"/>
                </a:lnTo>
                <a:close/>
              </a:path>
              <a:path w="142342" h="137985">
                <a:moveTo>
                  <a:pt x="9955" y="89382"/>
                </a:moveTo>
                <a:lnTo>
                  <a:pt x="12958" y="79262"/>
                </a:lnTo>
                <a:lnTo>
                  <a:pt x="15207" y="86714"/>
                </a:lnTo>
                <a:lnTo>
                  <a:pt x="11955" y="90079"/>
                </a:lnTo>
                <a:close/>
              </a:path>
              <a:path w="142342" h="137985">
                <a:moveTo>
                  <a:pt x="6979" y="88347"/>
                </a:moveTo>
                <a:lnTo>
                  <a:pt x="9955" y="89382"/>
                </a:lnTo>
                <a:lnTo>
                  <a:pt x="9273" y="91681"/>
                </a:lnTo>
                <a:close/>
              </a:path>
              <a:path w="142342" h="137985">
                <a:moveTo>
                  <a:pt x="9273" y="91681"/>
                </a:moveTo>
                <a:lnTo>
                  <a:pt x="9744" y="92367"/>
                </a:lnTo>
                <a:lnTo>
                  <a:pt x="8770" y="93376"/>
                </a:lnTo>
                <a:close/>
              </a:path>
              <a:path w="142342" h="137985">
                <a:moveTo>
                  <a:pt x="134060" y="94310"/>
                </a:moveTo>
                <a:lnTo>
                  <a:pt x="48245" y="93447"/>
                </a:lnTo>
                <a:lnTo>
                  <a:pt x="43914" y="90903"/>
                </a:lnTo>
                <a:lnTo>
                  <a:pt x="36506" y="86553"/>
                </a:lnTo>
                <a:lnTo>
                  <a:pt x="27143" y="81053"/>
                </a:lnTo>
                <a:lnTo>
                  <a:pt x="127328" y="83363"/>
                </a:lnTo>
                <a:lnTo>
                  <a:pt x="122351" y="88884"/>
                </a:lnTo>
                <a:lnTo>
                  <a:pt x="132497" y="91767"/>
                </a:lnTo>
                <a:lnTo>
                  <a:pt x="127328" y="83363"/>
                </a:lnTo>
                <a:lnTo>
                  <a:pt x="27143" y="81053"/>
                </a:lnTo>
                <a:lnTo>
                  <a:pt x="23556" y="78073"/>
                </a:lnTo>
                <a:lnTo>
                  <a:pt x="19754" y="65043"/>
                </a:lnTo>
                <a:lnTo>
                  <a:pt x="138560" y="70173"/>
                </a:lnTo>
                <a:lnTo>
                  <a:pt x="138487" y="70986"/>
                </a:lnTo>
                <a:lnTo>
                  <a:pt x="130705" y="79617"/>
                </a:lnTo>
                <a:lnTo>
                  <a:pt x="133955" y="92182"/>
                </a:lnTo>
                <a:lnTo>
                  <a:pt x="135922" y="92741"/>
                </a:lnTo>
                <a:lnTo>
                  <a:pt x="134426" y="94002"/>
                </a:lnTo>
                <a:lnTo>
                  <a:pt x="134830" y="95561"/>
                </a:lnTo>
                <a:close/>
              </a:path>
              <a:path w="142342" h="137985">
                <a:moveTo>
                  <a:pt x="9744" y="92367"/>
                </a:moveTo>
                <a:lnTo>
                  <a:pt x="21397" y="96839"/>
                </a:lnTo>
                <a:lnTo>
                  <a:pt x="20060" y="107362"/>
                </a:lnTo>
                <a:close/>
              </a:path>
              <a:path w="142342" h="137985">
                <a:moveTo>
                  <a:pt x="20060" y="107362"/>
                </a:moveTo>
                <a:lnTo>
                  <a:pt x="21349" y="109236"/>
                </a:lnTo>
                <a:lnTo>
                  <a:pt x="19463" y="112058"/>
                </a:lnTo>
                <a:close/>
              </a:path>
              <a:path w="142342" h="137985">
                <a:moveTo>
                  <a:pt x="19463" y="112058"/>
                </a:moveTo>
                <a:lnTo>
                  <a:pt x="19463" y="112058"/>
                </a:lnTo>
                <a:close/>
              </a:path>
              <a:path w="142342" h="137985">
                <a:moveTo>
                  <a:pt x="121273" y="105089"/>
                </a:moveTo>
                <a:lnTo>
                  <a:pt x="60506" y="100648"/>
                </a:lnTo>
                <a:lnTo>
                  <a:pt x="59309" y="99945"/>
                </a:lnTo>
                <a:lnTo>
                  <a:pt x="134060" y="94310"/>
                </a:lnTo>
                <a:lnTo>
                  <a:pt x="123361" y="103329"/>
                </a:lnTo>
                <a:lnTo>
                  <a:pt x="124340" y="112820"/>
                </a:lnTo>
                <a:close/>
              </a:path>
              <a:path w="142342" h="137985">
                <a:moveTo>
                  <a:pt x="124340" y="112820"/>
                </a:moveTo>
                <a:lnTo>
                  <a:pt x="124340" y="112820"/>
                </a:lnTo>
                <a:close/>
              </a:path>
              <a:path w="142342" h="137985">
                <a:moveTo>
                  <a:pt x="24891" y="114385"/>
                </a:moveTo>
                <a:lnTo>
                  <a:pt x="21349" y="109236"/>
                </a:lnTo>
                <a:lnTo>
                  <a:pt x="27318" y="100303"/>
                </a:lnTo>
                <a:lnTo>
                  <a:pt x="39005" y="107139"/>
                </a:lnTo>
                <a:lnTo>
                  <a:pt x="35263" y="119518"/>
                </a:lnTo>
                <a:close/>
              </a:path>
              <a:path w="142342" h="137985">
                <a:moveTo>
                  <a:pt x="35263" y="119518"/>
                </a:moveTo>
                <a:lnTo>
                  <a:pt x="36001" y="119882"/>
                </a:lnTo>
                <a:lnTo>
                  <a:pt x="33560" y="125152"/>
                </a:lnTo>
                <a:close/>
              </a:path>
              <a:path w="142342" h="137985">
                <a:moveTo>
                  <a:pt x="106894" y="125255"/>
                </a:moveTo>
                <a:lnTo>
                  <a:pt x="106462" y="122971"/>
                </a:lnTo>
                <a:lnTo>
                  <a:pt x="105447" y="117606"/>
                </a:lnTo>
                <a:lnTo>
                  <a:pt x="55836" y="116985"/>
                </a:lnTo>
                <a:lnTo>
                  <a:pt x="55230" y="116630"/>
                </a:lnTo>
                <a:lnTo>
                  <a:pt x="41285" y="108473"/>
                </a:lnTo>
                <a:lnTo>
                  <a:pt x="39005" y="107139"/>
                </a:lnTo>
                <a:lnTo>
                  <a:pt x="27318" y="100303"/>
                </a:lnTo>
                <a:lnTo>
                  <a:pt x="21397" y="96839"/>
                </a:lnTo>
                <a:lnTo>
                  <a:pt x="9744" y="92367"/>
                </a:lnTo>
                <a:lnTo>
                  <a:pt x="11955" y="90079"/>
                </a:lnTo>
                <a:lnTo>
                  <a:pt x="16722" y="91738"/>
                </a:lnTo>
                <a:lnTo>
                  <a:pt x="15207" y="86714"/>
                </a:lnTo>
                <a:lnTo>
                  <a:pt x="23556" y="78073"/>
                </a:lnTo>
                <a:lnTo>
                  <a:pt x="27143" y="81053"/>
                </a:lnTo>
                <a:lnTo>
                  <a:pt x="22367" y="89210"/>
                </a:lnTo>
                <a:lnTo>
                  <a:pt x="21820" y="93512"/>
                </a:lnTo>
                <a:lnTo>
                  <a:pt x="29962" y="96346"/>
                </a:lnTo>
                <a:lnTo>
                  <a:pt x="36506" y="86553"/>
                </a:lnTo>
                <a:lnTo>
                  <a:pt x="43914" y="90903"/>
                </a:lnTo>
                <a:lnTo>
                  <a:pt x="41097" y="100221"/>
                </a:lnTo>
                <a:lnTo>
                  <a:pt x="44551" y="101423"/>
                </a:lnTo>
                <a:lnTo>
                  <a:pt x="48245" y="93447"/>
                </a:lnTo>
                <a:lnTo>
                  <a:pt x="134060" y="94310"/>
                </a:lnTo>
                <a:lnTo>
                  <a:pt x="59309" y="99945"/>
                </a:lnTo>
                <a:lnTo>
                  <a:pt x="57819" y="106041"/>
                </a:lnTo>
                <a:lnTo>
                  <a:pt x="58861" y="106404"/>
                </a:lnTo>
                <a:lnTo>
                  <a:pt x="60506" y="100648"/>
                </a:lnTo>
                <a:lnTo>
                  <a:pt x="121273" y="105089"/>
                </a:lnTo>
                <a:lnTo>
                  <a:pt x="111364" y="113442"/>
                </a:lnTo>
                <a:lnTo>
                  <a:pt x="108409" y="123649"/>
                </a:lnTo>
                <a:lnTo>
                  <a:pt x="111487" y="124720"/>
                </a:lnTo>
                <a:lnTo>
                  <a:pt x="107981" y="125128"/>
                </a:lnTo>
                <a:lnTo>
                  <a:pt x="107309" y="127450"/>
                </a:lnTo>
                <a:close/>
              </a:path>
              <a:path w="142342" h="137985">
                <a:moveTo>
                  <a:pt x="36001" y="119882"/>
                </a:moveTo>
                <a:lnTo>
                  <a:pt x="41285" y="108473"/>
                </a:lnTo>
                <a:lnTo>
                  <a:pt x="55230" y="116630"/>
                </a:lnTo>
                <a:lnTo>
                  <a:pt x="52446" y="128020"/>
                </a:lnTo>
                <a:close/>
              </a:path>
              <a:path w="142342" h="137985">
                <a:moveTo>
                  <a:pt x="52653" y="128122"/>
                </a:moveTo>
                <a:lnTo>
                  <a:pt x="70349" y="129513"/>
                </a:lnTo>
                <a:lnTo>
                  <a:pt x="58300" y="130917"/>
                </a:lnTo>
                <a:close/>
              </a:path>
              <a:path w="142342" h="137985">
                <a:moveTo>
                  <a:pt x="52446" y="128020"/>
                </a:moveTo>
                <a:lnTo>
                  <a:pt x="52653" y="128122"/>
                </a:lnTo>
                <a:lnTo>
                  <a:pt x="51048" y="133737"/>
                </a:lnTo>
                <a:close/>
              </a:path>
              <a:path w="142342" h="137985">
                <a:moveTo>
                  <a:pt x="89328" y="127301"/>
                </a:moveTo>
                <a:lnTo>
                  <a:pt x="92055" y="126984"/>
                </a:lnTo>
                <a:lnTo>
                  <a:pt x="89580" y="135020"/>
                </a:lnTo>
                <a:close/>
              </a:path>
              <a:path w="142342" h="137985">
                <a:moveTo>
                  <a:pt x="70349" y="129513"/>
                </a:moveTo>
                <a:lnTo>
                  <a:pt x="52653" y="128122"/>
                </a:lnTo>
                <a:lnTo>
                  <a:pt x="55836" y="116985"/>
                </a:lnTo>
                <a:lnTo>
                  <a:pt x="105447" y="117606"/>
                </a:lnTo>
                <a:lnTo>
                  <a:pt x="94788" y="118113"/>
                </a:lnTo>
                <a:lnTo>
                  <a:pt x="94567" y="118831"/>
                </a:lnTo>
                <a:lnTo>
                  <a:pt x="106462" y="122971"/>
                </a:lnTo>
                <a:lnTo>
                  <a:pt x="106894" y="125255"/>
                </a:lnTo>
                <a:lnTo>
                  <a:pt x="92055" y="126984"/>
                </a:lnTo>
                <a:lnTo>
                  <a:pt x="89328" y="127301"/>
                </a:lnTo>
                <a:lnTo>
                  <a:pt x="71925" y="129329"/>
                </a:lnTo>
                <a:lnTo>
                  <a:pt x="69323" y="137267"/>
                </a:lnTo>
                <a:close/>
              </a:path>
            </a:pathLst>
          </a:custGeom>
          <a:ln w="1435">
            <a:solidFill>
              <a:srgbClr val="008ABC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6078877" y="9734938"/>
            <a:ext cx="133848" cy="133116"/>
          </a:xfrm>
          <a:custGeom>
            <a:avLst/>
            <a:gdLst/>
            <a:ahLst/>
            <a:cxnLst/>
            <a:rect l="l" t="t" r="r" b="b"/>
            <a:pathLst>
              <a:path w="139471" h="138709">
                <a:moveTo>
                  <a:pt x="22030" y="116840"/>
                </a:moveTo>
                <a:lnTo>
                  <a:pt x="2032" y="69266"/>
                </a:lnTo>
                <a:lnTo>
                  <a:pt x="22030" y="21785"/>
                </a:lnTo>
                <a:lnTo>
                  <a:pt x="69736" y="2032"/>
                </a:lnTo>
                <a:lnTo>
                  <a:pt x="117446" y="22015"/>
                </a:lnTo>
                <a:lnTo>
                  <a:pt x="137439" y="69736"/>
                </a:lnTo>
                <a:lnTo>
                  <a:pt x="117446" y="117070"/>
                </a:lnTo>
                <a:lnTo>
                  <a:pt x="69736" y="136677"/>
                </a:lnTo>
                <a:close/>
              </a:path>
            </a:pathLst>
          </a:custGeom>
          <a:ln w="406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884292" y="9018648"/>
            <a:ext cx="51020" cy="69325"/>
          </a:xfrm>
          <a:custGeom>
            <a:avLst/>
            <a:gdLst/>
            <a:ahLst/>
            <a:cxnLst/>
            <a:rect l="l" t="t" r="r" b="b"/>
            <a:pathLst>
              <a:path w="53163" h="72238">
                <a:moveTo>
                  <a:pt x="0" y="72238"/>
                </a:moveTo>
                <a:lnTo>
                  <a:pt x="0" y="0"/>
                </a:lnTo>
                <a:lnTo>
                  <a:pt x="25997" y="0"/>
                </a:lnTo>
                <a:lnTo>
                  <a:pt x="45828" y="5686"/>
                </a:lnTo>
                <a:lnTo>
                  <a:pt x="17336" y="14745"/>
                </a:lnTo>
                <a:lnTo>
                  <a:pt x="17336" y="58077"/>
                </a:lnTo>
                <a:lnTo>
                  <a:pt x="25997" y="58077"/>
                </a:lnTo>
                <a:lnTo>
                  <a:pt x="35916" y="46812"/>
                </a:lnTo>
                <a:lnTo>
                  <a:pt x="35916" y="25908"/>
                </a:lnTo>
                <a:lnTo>
                  <a:pt x="25997" y="14745"/>
                </a:lnTo>
                <a:lnTo>
                  <a:pt x="17336" y="14745"/>
                </a:lnTo>
                <a:lnTo>
                  <a:pt x="45828" y="5686"/>
                </a:lnTo>
                <a:lnTo>
                  <a:pt x="53163" y="24079"/>
                </a:lnTo>
                <a:lnTo>
                  <a:pt x="53163" y="48158"/>
                </a:lnTo>
                <a:lnTo>
                  <a:pt x="45828" y="66518"/>
                </a:lnTo>
                <a:lnTo>
                  <a:pt x="25997" y="72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942888" y="9018654"/>
            <a:ext cx="44364" cy="69313"/>
          </a:xfrm>
          <a:custGeom>
            <a:avLst/>
            <a:gdLst/>
            <a:ahLst/>
            <a:cxnLst/>
            <a:rect l="l" t="t" r="r" b="b"/>
            <a:pathLst>
              <a:path w="46228" h="72225">
                <a:moveTo>
                  <a:pt x="17336" y="15024"/>
                </a:moveTo>
                <a:lnTo>
                  <a:pt x="46228" y="0"/>
                </a:lnTo>
                <a:lnTo>
                  <a:pt x="43434" y="15024"/>
                </a:lnTo>
                <a:close/>
              </a:path>
              <a:path w="46228" h="72225">
                <a:moveTo>
                  <a:pt x="17336" y="42952"/>
                </a:moveTo>
                <a:lnTo>
                  <a:pt x="36106" y="27737"/>
                </a:lnTo>
                <a:lnTo>
                  <a:pt x="36106" y="42952"/>
                </a:lnTo>
                <a:close/>
              </a:path>
              <a:path w="46228" h="72225">
                <a:moveTo>
                  <a:pt x="0" y="72225"/>
                </a:moveTo>
                <a:lnTo>
                  <a:pt x="0" y="0"/>
                </a:lnTo>
                <a:lnTo>
                  <a:pt x="46228" y="0"/>
                </a:lnTo>
                <a:lnTo>
                  <a:pt x="17336" y="15024"/>
                </a:lnTo>
                <a:lnTo>
                  <a:pt x="17336" y="27737"/>
                </a:lnTo>
                <a:lnTo>
                  <a:pt x="36106" y="27737"/>
                </a:lnTo>
                <a:lnTo>
                  <a:pt x="17336" y="42952"/>
                </a:lnTo>
                <a:lnTo>
                  <a:pt x="17336" y="57785"/>
                </a:lnTo>
                <a:lnTo>
                  <a:pt x="43434" y="57785"/>
                </a:lnTo>
                <a:lnTo>
                  <a:pt x="46228" y="7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993542" y="9018655"/>
            <a:ext cx="51202" cy="70141"/>
          </a:xfrm>
          <a:custGeom>
            <a:avLst/>
            <a:gdLst/>
            <a:ahLst/>
            <a:cxnLst/>
            <a:rect l="l" t="t" r="r" b="b"/>
            <a:pathLst>
              <a:path w="53353" h="73088">
                <a:moveTo>
                  <a:pt x="7054" y="67082"/>
                </a:moveTo>
                <a:lnTo>
                  <a:pt x="1" y="48437"/>
                </a:lnTo>
                <a:lnTo>
                  <a:pt x="1" y="0"/>
                </a:lnTo>
                <a:lnTo>
                  <a:pt x="17234" y="0"/>
                </a:lnTo>
                <a:lnTo>
                  <a:pt x="17234" y="46609"/>
                </a:lnTo>
                <a:lnTo>
                  <a:pt x="26671" y="58356"/>
                </a:lnTo>
                <a:lnTo>
                  <a:pt x="36107" y="46609"/>
                </a:lnTo>
                <a:lnTo>
                  <a:pt x="36107" y="0"/>
                </a:lnTo>
                <a:lnTo>
                  <a:pt x="53353" y="0"/>
                </a:lnTo>
                <a:lnTo>
                  <a:pt x="53353" y="48437"/>
                </a:lnTo>
                <a:lnTo>
                  <a:pt x="46260" y="67082"/>
                </a:lnTo>
                <a:lnTo>
                  <a:pt x="26671" y="73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6049458" y="9018652"/>
            <a:ext cx="51202" cy="69313"/>
          </a:xfrm>
          <a:custGeom>
            <a:avLst/>
            <a:gdLst/>
            <a:ahLst/>
            <a:cxnLst/>
            <a:rect l="l" t="t" r="r" b="b"/>
            <a:pathLst>
              <a:path w="53353" h="72225">
                <a:moveTo>
                  <a:pt x="35345" y="15024"/>
                </a:moveTo>
                <a:lnTo>
                  <a:pt x="18009" y="15024"/>
                </a:lnTo>
                <a:lnTo>
                  <a:pt x="1" y="15024"/>
                </a:lnTo>
                <a:lnTo>
                  <a:pt x="1" y="0"/>
                </a:lnTo>
                <a:lnTo>
                  <a:pt x="53353" y="0"/>
                </a:lnTo>
                <a:lnTo>
                  <a:pt x="53353" y="15024"/>
                </a:lnTo>
                <a:close/>
              </a:path>
              <a:path w="53353" h="72225">
                <a:moveTo>
                  <a:pt x="18009" y="72225"/>
                </a:moveTo>
                <a:lnTo>
                  <a:pt x="18009" y="15024"/>
                </a:lnTo>
                <a:lnTo>
                  <a:pt x="35345" y="15024"/>
                </a:lnTo>
                <a:lnTo>
                  <a:pt x="35345" y="7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6158984" y="9017826"/>
            <a:ext cx="51762" cy="70970"/>
          </a:xfrm>
          <a:custGeom>
            <a:avLst/>
            <a:gdLst/>
            <a:ahLst/>
            <a:cxnLst/>
            <a:rect l="l" t="t" r="r" b="b"/>
            <a:pathLst>
              <a:path w="53937" h="73952">
                <a:moveTo>
                  <a:pt x="27254" y="14923"/>
                </a:moveTo>
                <a:lnTo>
                  <a:pt x="7741" y="5967"/>
                </a:lnTo>
                <a:lnTo>
                  <a:pt x="27254" y="0"/>
                </a:lnTo>
                <a:lnTo>
                  <a:pt x="46554" y="4886"/>
                </a:lnTo>
                <a:lnTo>
                  <a:pt x="53937" y="23203"/>
                </a:lnTo>
                <a:lnTo>
                  <a:pt x="37084" y="25324"/>
                </a:lnTo>
                <a:close/>
              </a:path>
              <a:path w="53937" h="73952">
                <a:moveTo>
                  <a:pt x="7669" y="67946"/>
                </a:moveTo>
                <a:lnTo>
                  <a:pt x="0" y="49301"/>
                </a:lnTo>
                <a:lnTo>
                  <a:pt x="0" y="24651"/>
                </a:lnTo>
                <a:lnTo>
                  <a:pt x="7741" y="5967"/>
                </a:lnTo>
                <a:lnTo>
                  <a:pt x="27254" y="14923"/>
                </a:lnTo>
                <a:lnTo>
                  <a:pt x="17336" y="26772"/>
                </a:lnTo>
                <a:lnTo>
                  <a:pt x="17336" y="47663"/>
                </a:lnTo>
                <a:lnTo>
                  <a:pt x="27254" y="59512"/>
                </a:lnTo>
                <a:lnTo>
                  <a:pt x="37363" y="48527"/>
                </a:lnTo>
                <a:lnTo>
                  <a:pt x="53937" y="50648"/>
                </a:lnTo>
                <a:lnTo>
                  <a:pt x="46411" y="68696"/>
                </a:lnTo>
                <a:lnTo>
                  <a:pt x="27254" y="73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217126" y="9018654"/>
            <a:ext cx="51286" cy="69313"/>
          </a:xfrm>
          <a:custGeom>
            <a:avLst/>
            <a:gdLst/>
            <a:ahLst/>
            <a:cxnLst/>
            <a:rect l="l" t="t" r="r" b="b"/>
            <a:pathLst>
              <a:path w="53441" h="72225">
                <a:moveTo>
                  <a:pt x="0" y="72225"/>
                </a:moveTo>
                <a:lnTo>
                  <a:pt x="0" y="0"/>
                </a:lnTo>
                <a:lnTo>
                  <a:pt x="17336" y="0"/>
                </a:lnTo>
                <a:lnTo>
                  <a:pt x="17336" y="25515"/>
                </a:lnTo>
                <a:lnTo>
                  <a:pt x="36106" y="25515"/>
                </a:lnTo>
                <a:lnTo>
                  <a:pt x="17336" y="41313"/>
                </a:lnTo>
                <a:lnTo>
                  <a:pt x="17336" y="72225"/>
                </a:lnTo>
                <a:close/>
              </a:path>
              <a:path w="53441" h="72225">
                <a:moveTo>
                  <a:pt x="36106" y="72225"/>
                </a:moveTo>
                <a:lnTo>
                  <a:pt x="36106" y="41313"/>
                </a:lnTo>
                <a:lnTo>
                  <a:pt x="17336" y="41313"/>
                </a:lnTo>
                <a:lnTo>
                  <a:pt x="36106" y="25515"/>
                </a:lnTo>
                <a:lnTo>
                  <a:pt x="36106" y="0"/>
                </a:lnTo>
                <a:lnTo>
                  <a:pt x="53441" y="0"/>
                </a:lnTo>
                <a:lnTo>
                  <a:pt x="53441" y="7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6278314" y="9018654"/>
            <a:ext cx="44365" cy="69313"/>
          </a:xfrm>
          <a:custGeom>
            <a:avLst/>
            <a:gdLst/>
            <a:ahLst/>
            <a:cxnLst/>
            <a:rect l="l" t="t" r="r" b="b"/>
            <a:pathLst>
              <a:path w="46229" h="72225">
                <a:moveTo>
                  <a:pt x="0" y="72225"/>
                </a:moveTo>
                <a:lnTo>
                  <a:pt x="0" y="0"/>
                </a:lnTo>
                <a:lnTo>
                  <a:pt x="17336" y="0"/>
                </a:lnTo>
                <a:lnTo>
                  <a:pt x="17336" y="57785"/>
                </a:lnTo>
                <a:lnTo>
                  <a:pt x="43434" y="57785"/>
                </a:lnTo>
                <a:lnTo>
                  <a:pt x="46229" y="7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24993" y="9018653"/>
            <a:ext cx="57126" cy="69313"/>
          </a:xfrm>
          <a:custGeom>
            <a:avLst/>
            <a:gdLst/>
            <a:ahLst/>
            <a:cxnLst/>
            <a:rect l="l" t="t" r="r" b="b"/>
            <a:pathLst>
              <a:path w="59526" h="72225">
                <a:moveTo>
                  <a:pt x="1" y="72225"/>
                </a:moveTo>
                <a:lnTo>
                  <a:pt x="20130" y="0"/>
                </a:lnTo>
                <a:lnTo>
                  <a:pt x="39396" y="0"/>
                </a:lnTo>
                <a:lnTo>
                  <a:pt x="29376" y="21184"/>
                </a:lnTo>
                <a:lnTo>
                  <a:pt x="23115" y="45936"/>
                </a:lnTo>
                <a:lnTo>
                  <a:pt x="35827" y="45936"/>
                </a:lnTo>
                <a:lnTo>
                  <a:pt x="20422" y="58268"/>
                </a:lnTo>
                <a:lnTo>
                  <a:pt x="16955" y="72225"/>
                </a:lnTo>
                <a:close/>
              </a:path>
              <a:path w="59526" h="72225">
                <a:moveTo>
                  <a:pt x="42177" y="72225"/>
                </a:moveTo>
                <a:lnTo>
                  <a:pt x="38621" y="58268"/>
                </a:lnTo>
                <a:lnTo>
                  <a:pt x="20422" y="58268"/>
                </a:lnTo>
                <a:lnTo>
                  <a:pt x="35827" y="45936"/>
                </a:lnTo>
                <a:lnTo>
                  <a:pt x="29566" y="21184"/>
                </a:lnTo>
                <a:lnTo>
                  <a:pt x="29376" y="21184"/>
                </a:lnTo>
                <a:lnTo>
                  <a:pt x="39396" y="0"/>
                </a:lnTo>
                <a:lnTo>
                  <a:pt x="59526" y="7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387937" y="9018654"/>
            <a:ext cx="51287" cy="69313"/>
          </a:xfrm>
          <a:custGeom>
            <a:avLst/>
            <a:gdLst/>
            <a:ahLst/>
            <a:cxnLst/>
            <a:rect l="l" t="t" r="r" b="b"/>
            <a:pathLst>
              <a:path w="53442" h="72225">
                <a:moveTo>
                  <a:pt x="0" y="72225"/>
                </a:moveTo>
                <a:lnTo>
                  <a:pt x="0" y="0"/>
                </a:lnTo>
                <a:lnTo>
                  <a:pt x="17907" y="0"/>
                </a:lnTo>
                <a:lnTo>
                  <a:pt x="16942" y="31014"/>
                </a:lnTo>
                <a:lnTo>
                  <a:pt x="16942" y="72225"/>
                </a:lnTo>
                <a:close/>
              </a:path>
              <a:path w="53442" h="72225">
                <a:moveTo>
                  <a:pt x="36399" y="72225"/>
                </a:moveTo>
                <a:lnTo>
                  <a:pt x="17132" y="31014"/>
                </a:lnTo>
                <a:lnTo>
                  <a:pt x="16942" y="31014"/>
                </a:lnTo>
                <a:lnTo>
                  <a:pt x="17907" y="0"/>
                </a:lnTo>
                <a:lnTo>
                  <a:pt x="36589" y="39485"/>
                </a:lnTo>
                <a:lnTo>
                  <a:pt x="36779" y="39485"/>
                </a:lnTo>
                <a:lnTo>
                  <a:pt x="36779" y="0"/>
                </a:lnTo>
                <a:lnTo>
                  <a:pt x="53442" y="0"/>
                </a:lnTo>
                <a:lnTo>
                  <a:pt x="53442" y="722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449128" y="9018648"/>
            <a:ext cx="51019" cy="69325"/>
          </a:xfrm>
          <a:custGeom>
            <a:avLst/>
            <a:gdLst/>
            <a:ahLst/>
            <a:cxnLst/>
            <a:rect l="l" t="t" r="r" b="b"/>
            <a:pathLst>
              <a:path w="53162" h="72238">
                <a:moveTo>
                  <a:pt x="0" y="72238"/>
                </a:moveTo>
                <a:lnTo>
                  <a:pt x="0" y="0"/>
                </a:lnTo>
                <a:lnTo>
                  <a:pt x="25997" y="0"/>
                </a:lnTo>
                <a:lnTo>
                  <a:pt x="45828" y="5686"/>
                </a:lnTo>
                <a:lnTo>
                  <a:pt x="17323" y="14745"/>
                </a:lnTo>
                <a:lnTo>
                  <a:pt x="17323" y="58077"/>
                </a:lnTo>
                <a:lnTo>
                  <a:pt x="25997" y="58077"/>
                </a:lnTo>
                <a:lnTo>
                  <a:pt x="35916" y="46812"/>
                </a:lnTo>
                <a:lnTo>
                  <a:pt x="35916" y="25908"/>
                </a:lnTo>
                <a:lnTo>
                  <a:pt x="25997" y="14745"/>
                </a:lnTo>
                <a:lnTo>
                  <a:pt x="17323" y="14745"/>
                </a:lnTo>
                <a:lnTo>
                  <a:pt x="45828" y="5686"/>
                </a:lnTo>
                <a:lnTo>
                  <a:pt x="53162" y="24079"/>
                </a:lnTo>
                <a:lnTo>
                  <a:pt x="53162" y="48158"/>
                </a:lnTo>
                <a:lnTo>
                  <a:pt x="45828" y="66518"/>
                </a:lnTo>
                <a:lnTo>
                  <a:pt x="25997" y="72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504213" y="9017826"/>
            <a:ext cx="52213" cy="70970"/>
          </a:xfrm>
          <a:custGeom>
            <a:avLst/>
            <a:gdLst/>
            <a:ahLst/>
            <a:cxnLst/>
            <a:rect l="l" t="t" r="r" b="b"/>
            <a:pathLst>
              <a:path w="54407" h="73952">
                <a:moveTo>
                  <a:pt x="27446" y="14440"/>
                </a:moveTo>
                <a:lnTo>
                  <a:pt x="7219" y="6076"/>
                </a:lnTo>
                <a:lnTo>
                  <a:pt x="27446" y="0"/>
                </a:lnTo>
                <a:lnTo>
                  <a:pt x="47367" y="6017"/>
                </a:lnTo>
                <a:lnTo>
                  <a:pt x="53353" y="21273"/>
                </a:lnTo>
                <a:lnTo>
                  <a:pt x="36691" y="23495"/>
                </a:lnTo>
                <a:close/>
              </a:path>
              <a:path w="54407" h="73952">
                <a:moveTo>
                  <a:pt x="6698" y="68081"/>
                </a:moveTo>
                <a:lnTo>
                  <a:pt x="1" y="52095"/>
                </a:lnTo>
                <a:lnTo>
                  <a:pt x="16371" y="49784"/>
                </a:lnTo>
                <a:lnTo>
                  <a:pt x="27255" y="59995"/>
                </a:lnTo>
                <a:lnTo>
                  <a:pt x="37846" y="51715"/>
                </a:lnTo>
                <a:lnTo>
                  <a:pt x="26684" y="43231"/>
                </a:lnTo>
                <a:lnTo>
                  <a:pt x="9110" y="36939"/>
                </a:lnTo>
                <a:lnTo>
                  <a:pt x="1728" y="21476"/>
                </a:lnTo>
                <a:lnTo>
                  <a:pt x="7219" y="6076"/>
                </a:lnTo>
                <a:lnTo>
                  <a:pt x="27446" y="14440"/>
                </a:lnTo>
                <a:lnTo>
                  <a:pt x="18289" y="20891"/>
                </a:lnTo>
                <a:lnTo>
                  <a:pt x="31014" y="28981"/>
                </a:lnTo>
                <a:lnTo>
                  <a:pt x="47764" y="35228"/>
                </a:lnTo>
                <a:lnTo>
                  <a:pt x="54407" y="50648"/>
                </a:lnTo>
                <a:lnTo>
                  <a:pt x="48860" y="67501"/>
                </a:lnTo>
                <a:lnTo>
                  <a:pt x="27064" y="739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903272" y="9149129"/>
            <a:ext cx="120831" cy="167194"/>
          </a:xfrm>
          <a:custGeom>
            <a:avLst/>
            <a:gdLst/>
            <a:ahLst/>
            <a:cxnLst/>
            <a:rect l="l" t="t" r="r" b="b"/>
            <a:pathLst>
              <a:path w="125908" h="174218">
                <a:moveTo>
                  <a:pt x="0" y="174218"/>
                </a:moveTo>
                <a:lnTo>
                  <a:pt x="0" y="0"/>
                </a:lnTo>
                <a:lnTo>
                  <a:pt x="64821" y="0"/>
                </a:lnTo>
                <a:lnTo>
                  <a:pt x="105991" y="8682"/>
                </a:lnTo>
                <a:lnTo>
                  <a:pt x="40894" y="32753"/>
                </a:lnTo>
                <a:lnTo>
                  <a:pt x="40894" y="68757"/>
                </a:lnTo>
                <a:lnTo>
                  <a:pt x="65748" y="68757"/>
                </a:lnTo>
                <a:lnTo>
                  <a:pt x="40894" y="98260"/>
                </a:lnTo>
                <a:lnTo>
                  <a:pt x="40894" y="142392"/>
                </a:lnTo>
                <a:lnTo>
                  <a:pt x="68529" y="142392"/>
                </a:lnTo>
                <a:lnTo>
                  <a:pt x="85725" y="125907"/>
                </a:lnTo>
                <a:lnTo>
                  <a:pt x="85725" y="114528"/>
                </a:lnTo>
                <a:lnTo>
                  <a:pt x="68529" y="98260"/>
                </a:lnTo>
                <a:lnTo>
                  <a:pt x="40894" y="98260"/>
                </a:lnTo>
                <a:lnTo>
                  <a:pt x="65748" y="68757"/>
                </a:lnTo>
                <a:lnTo>
                  <a:pt x="81547" y="54356"/>
                </a:lnTo>
                <a:lnTo>
                  <a:pt x="81547" y="47396"/>
                </a:lnTo>
                <a:lnTo>
                  <a:pt x="65748" y="32753"/>
                </a:lnTo>
                <a:lnTo>
                  <a:pt x="40894" y="32753"/>
                </a:lnTo>
                <a:lnTo>
                  <a:pt x="105991" y="8682"/>
                </a:lnTo>
                <a:lnTo>
                  <a:pt x="121730" y="40195"/>
                </a:lnTo>
                <a:lnTo>
                  <a:pt x="121730" y="46228"/>
                </a:lnTo>
                <a:lnTo>
                  <a:pt x="95708" y="79679"/>
                </a:lnTo>
                <a:lnTo>
                  <a:pt x="119518" y="91260"/>
                </a:lnTo>
                <a:lnTo>
                  <a:pt x="125908" y="115214"/>
                </a:lnTo>
                <a:lnTo>
                  <a:pt x="125908" y="130086"/>
                </a:lnTo>
                <a:lnTo>
                  <a:pt x="112494" y="162868"/>
                </a:lnTo>
                <a:lnTo>
                  <a:pt x="69456" y="174218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045051" y="9149133"/>
            <a:ext cx="107010" cy="167195"/>
          </a:xfrm>
          <a:custGeom>
            <a:avLst/>
            <a:gdLst/>
            <a:ahLst/>
            <a:cxnLst/>
            <a:rect l="l" t="t" r="r" b="b"/>
            <a:pathLst>
              <a:path w="111506" h="174219">
                <a:moveTo>
                  <a:pt x="41809" y="36234"/>
                </a:moveTo>
                <a:lnTo>
                  <a:pt x="111506" y="0"/>
                </a:lnTo>
                <a:lnTo>
                  <a:pt x="104763" y="36234"/>
                </a:lnTo>
                <a:close/>
              </a:path>
              <a:path w="111506" h="174219">
                <a:moveTo>
                  <a:pt x="41809" y="103594"/>
                </a:moveTo>
                <a:lnTo>
                  <a:pt x="87110" y="66904"/>
                </a:lnTo>
                <a:lnTo>
                  <a:pt x="87110" y="103594"/>
                </a:lnTo>
                <a:close/>
              </a:path>
              <a:path w="111506" h="174219">
                <a:moveTo>
                  <a:pt x="0" y="174219"/>
                </a:moveTo>
                <a:lnTo>
                  <a:pt x="0" y="0"/>
                </a:lnTo>
                <a:lnTo>
                  <a:pt x="111506" y="0"/>
                </a:lnTo>
                <a:lnTo>
                  <a:pt x="41809" y="36234"/>
                </a:lnTo>
                <a:lnTo>
                  <a:pt x="41809" y="66904"/>
                </a:lnTo>
                <a:lnTo>
                  <a:pt x="87110" y="66904"/>
                </a:lnTo>
                <a:lnTo>
                  <a:pt x="41809" y="103594"/>
                </a:lnTo>
                <a:lnTo>
                  <a:pt x="41809" y="139370"/>
                </a:lnTo>
                <a:lnTo>
                  <a:pt x="104763" y="139370"/>
                </a:lnTo>
                <a:lnTo>
                  <a:pt x="111506" y="174219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160078" y="9147131"/>
            <a:ext cx="125950" cy="171204"/>
          </a:xfrm>
          <a:custGeom>
            <a:avLst/>
            <a:gdLst/>
            <a:ahLst/>
            <a:cxnLst/>
            <a:rect l="l" t="t" r="r" b="b"/>
            <a:pathLst>
              <a:path w="131242" h="178397">
                <a:moveTo>
                  <a:pt x="82405" y="38786"/>
                </a:moveTo>
                <a:lnTo>
                  <a:pt x="66206" y="34836"/>
                </a:lnTo>
                <a:lnTo>
                  <a:pt x="17419" y="14662"/>
                </a:lnTo>
                <a:lnTo>
                  <a:pt x="66206" y="0"/>
                </a:lnTo>
                <a:lnTo>
                  <a:pt x="114254" y="14518"/>
                </a:lnTo>
                <a:lnTo>
                  <a:pt x="128690" y="51333"/>
                </a:lnTo>
                <a:lnTo>
                  <a:pt x="88507" y="56680"/>
                </a:lnTo>
                <a:close/>
              </a:path>
              <a:path w="131242" h="178397">
                <a:moveTo>
                  <a:pt x="16169" y="164224"/>
                </a:moveTo>
                <a:lnTo>
                  <a:pt x="0" y="125666"/>
                </a:lnTo>
                <a:lnTo>
                  <a:pt x="39485" y="120091"/>
                </a:lnTo>
                <a:lnTo>
                  <a:pt x="47472" y="139889"/>
                </a:lnTo>
                <a:lnTo>
                  <a:pt x="65736" y="144704"/>
                </a:lnTo>
                <a:lnTo>
                  <a:pt x="86089" y="139946"/>
                </a:lnTo>
                <a:lnTo>
                  <a:pt x="91288" y="124739"/>
                </a:lnTo>
                <a:lnTo>
                  <a:pt x="85219" y="111815"/>
                </a:lnTo>
                <a:lnTo>
                  <a:pt x="64339" y="104292"/>
                </a:lnTo>
                <a:lnTo>
                  <a:pt x="21981" y="89111"/>
                </a:lnTo>
                <a:lnTo>
                  <a:pt x="4179" y="51803"/>
                </a:lnTo>
                <a:lnTo>
                  <a:pt x="17419" y="14662"/>
                </a:lnTo>
                <a:lnTo>
                  <a:pt x="66206" y="34836"/>
                </a:lnTo>
                <a:lnTo>
                  <a:pt x="44133" y="50406"/>
                </a:lnTo>
                <a:lnTo>
                  <a:pt x="52061" y="63208"/>
                </a:lnTo>
                <a:lnTo>
                  <a:pt x="74791" y="69913"/>
                </a:lnTo>
                <a:lnTo>
                  <a:pt x="115213" y="84985"/>
                </a:lnTo>
                <a:lnTo>
                  <a:pt x="131242" y="122174"/>
                </a:lnTo>
                <a:lnTo>
                  <a:pt x="117856" y="162830"/>
                </a:lnTo>
                <a:lnTo>
                  <a:pt x="97627" y="174316"/>
                </a:lnTo>
                <a:lnTo>
                  <a:pt x="65266" y="178397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292938" y="9149138"/>
            <a:ext cx="123488" cy="167182"/>
          </a:xfrm>
          <a:custGeom>
            <a:avLst/>
            <a:gdLst/>
            <a:ahLst/>
            <a:cxnLst/>
            <a:rect l="l" t="t" r="r" b="b"/>
            <a:pathLst>
              <a:path w="128676" h="174206">
                <a:moveTo>
                  <a:pt x="85242" y="36233"/>
                </a:moveTo>
                <a:lnTo>
                  <a:pt x="43434" y="36233"/>
                </a:lnTo>
                <a:lnTo>
                  <a:pt x="0" y="36233"/>
                </a:lnTo>
                <a:lnTo>
                  <a:pt x="0" y="0"/>
                </a:lnTo>
                <a:lnTo>
                  <a:pt x="128676" y="0"/>
                </a:lnTo>
                <a:lnTo>
                  <a:pt x="128676" y="36233"/>
                </a:lnTo>
                <a:close/>
              </a:path>
              <a:path w="128676" h="174206">
                <a:moveTo>
                  <a:pt x="43434" y="174206"/>
                </a:moveTo>
                <a:lnTo>
                  <a:pt x="43434" y="36233"/>
                </a:lnTo>
                <a:lnTo>
                  <a:pt x="85242" y="36233"/>
                </a:lnTo>
                <a:lnTo>
                  <a:pt x="85242" y="174206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432477" y="9149133"/>
            <a:ext cx="107011" cy="167195"/>
          </a:xfrm>
          <a:custGeom>
            <a:avLst/>
            <a:gdLst/>
            <a:ahLst/>
            <a:cxnLst/>
            <a:rect l="l" t="t" r="r" b="b"/>
            <a:pathLst>
              <a:path w="111507" h="174219">
                <a:moveTo>
                  <a:pt x="41809" y="36234"/>
                </a:moveTo>
                <a:lnTo>
                  <a:pt x="111507" y="0"/>
                </a:lnTo>
                <a:lnTo>
                  <a:pt x="104763" y="36234"/>
                </a:lnTo>
                <a:close/>
              </a:path>
              <a:path w="111507" h="174219">
                <a:moveTo>
                  <a:pt x="41809" y="103594"/>
                </a:moveTo>
                <a:lnTo>
                  <a:pt x="87110" y="66904"/>
                </a:lnTo>
                <a:lnTo>
                  <a:pt x="87110" y="103594"/>
                </a:lnTo>
                <a:close/>
              </a:path>
              <a:path w="111507" h="174219">
                <a:moveTo>
                  <a:pt x="0" y="174219"/>
                </a:moveTo>
                <a:lnTo>
                  <a:pt x="0" y="0"/>
                </a:lnTo>
                <a:lnTo>
                  <a:pt x="111507" y="0"/>
                </a:lnTo>
                <a:lnTo>
                  <a:pt x="41809" y="36234"/>
                </a:lnTo>
                <a:lnTo>
                  <a:pt x="41809" y="66904"/>
                </a:lnTo>
                <a:lnTo>
                  <a:pt x="87110" y="66904"/>
                </a:lnTo>
                <a:lnTo>
                  <a:pt x="41809" y="103594"/>
                </a:lnTo>
                <a:lnTo>
                  <a:pt x="41809" y="139370"/>
                </a:lnTo>
                <a:lnTo>
                  <a:pt x="104763" y="139370"/>
                </a:lnTo>
                <a:lnTo>
                  <a:pt x="111507" y="174219"/>
                </a:lnTo>
                <a:close/>
              </a:path>
            </a:pathLst>
          </a:custGeom>
          <a:solidFill>
            <a:srgbClr val="D7001C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6072836" y="9378875"/>
            <a:ext cx="33578" cy="40757"/>
          </a:xfrm>
          <a:custGeom>
            <a:avLst/>
            <a:gdLst/>
            <a:ahLst/>
            <a:cxnLst/>
            <a:rect l="l" t="t" r="r" b="b"/>
            <a:pathLst>
              <a:path w="34989" h="42469">
                <a:moveTo>
                  <a:pt x="11837" y="42469"/>
                </a:moveTo>
                <a:lnTo>
                  <a:pt x="0" y="0"/>
                </a:lnTo>
                <a:lnTo>
                  <a:pt x="10186" y="0"/>
                </a:lnTo>
                <a:lnTo>
                  <a:pt x="17615" y="29159"/>
                </a:lnTo>
                <a:lnTo>
                  <a:pt x="17730" y="29159"/>
                </a:lnTo>
                <a:lnTo>
                  <a:pt x="25032" y="0"/>
                </a:lnTo>
                <a:lnTo>
                  <a:pt x="34989" y="0"/>
                </a:lnTo>
                <a:lnTo>
                  <a:pt x="23165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6110353" y="9378875"/>
            <a:ext cx="26083" cy="40757"/>
          </a:xfrm>
          <a:custGeom>
            <a:avLst/>
            <a:gdLst/>
            <a:ahLst/>
            <a:cxnLst/>
            <a:rect l="l" t="t" r="r" b="b"/>
            <a:pathLst>
              <a:path w="27179" h="42469">
                <a:moveTo>
                  <a:pt x="10186" y="8827"/>
                </a:moveTo>
                <a:lnTo>
                  <a:pt x="27179" y="0"/>
                </a:lnTo>
                <a:lnTo>
                  <a:pt x="25528" y="8827"/>
                </a:lnTo>
                <a:close/>
              </a:path>
              <a:path w="27179" h="42469">
                <a:moveTo>
                  <a:pt x="10186" y="25248"/>
                </a:moveTo>
                <a:lnTo>
                  <a:pt x="21235" y="16307"/>
                </a:lnTo>
                <a:lnTo>
                  <a:pt x="21235" y="25248"/>
                </a:lnTo>
                <a:close/>
              </a:path>
              <a:path w="27179" h="42469">
                <a:moveTo>
                  <a:pt x="1" y="42469"/>
                </a:moveTo>
                <a:lnTo>
                  <a:pt x="1" y="0"/>
                </a:lnTo>
                <a:lnTo>
                  <a:pt x="27179" y="0"/>
                </a:lnTo>
                <a:lnTo>
                  <a:pt x="10186" y="8827"/>
                </a:lnTo>
                <a:lnTo>
                  <a:pt x="10186" y="16307"/>
                </a:lnTo>
                <a:lnTo>
                  <a:pt x="21235" y="16307"/>
                </a:lnTo>
                <a:lnTo>
                  <a:pt x="10186" y="25248"/>
                </a:lnTo>
                <a:lnTo>
                  <a:pt x="10186" y="33973"/>
                </a:lnTo>
                <a:lnTo>
                  <a:pt x="25528" y="33973"/>
                </a:lnTo>
                <a:lnTo>
                  <a:pt x="27179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6141561" y="9378878"/>
            <a:ext cx="30763" cy="40757"/>
          </a:xfrm>
          <a:custGeom>
            <a:avLst/>
            <a:gdLst/>
            <a:ahLst/>
            <a:cxnLst/>
            <a:rect l="l" t="t" r="r" b="b"/>
            <a:pathLst>
              <a:path w="32055" h="42469">
                <a:moveTo>
                  <a:pt x="1" y="42469"/>
                </a:moveTo>
                <a:lnTo>
                  <a:pt x="1" y="0"/>
                </a:lnTo>
                <a:lnTo>
                  <a:pt x="15456" y="0"/>
                </a:lnTo>
                <a:lnTo>
                  <a:pt x="10198" y="8547"/>
                </a:lnTo>
                <a:lnTo>
                  <a:pt x="10198" y="19304"/>
                </a:lnTo>
                <a:lnTo>
                  <a:pt x="15799" y="19304"/>
                </a:lnTo>
                <a:lnTo>
                  <a:pt x="10198" y="27343"/>
                </a:lnTo>
                <a:lnTo>
                  <a:pt x="10198" y="42469"/>
                </a:lnTo>
                <a:close/>
              </a:path>
              <a:path w="32055" h="42469">
                <a:moveTo>
                  <a:pt x="21400" y="42469"/>
                </a:moveTo>
                <a:lnTo>
                  <a:pt x="13983" y="27343"/>
                </a:lnTo>
                <a:lnTo>
                  <a:pt x="10198" y="27343"/>
                </a:lnTo>
                <a:lnTo>
                  <a:pt x="15799" y="19304"/>
                </a:lnTo>
                <a:lnTo>
                  <a:pt x="20663" y="14884"/>
                </a:lnTo>
                <a:lnTo>
                  <a:pt x="20663" y="12967"/>
                </a:lnTo>
                <a:lnTo>
                  <a:pt x="15799" y="8547"/>
                </a:lnTo>
                <a:lnTo>
                  <a:pt x="10198" y="8547"/>
                </a:lnTo>
                <a:lnTo>
                  <a:pt x="15456" y="0"/>
                </a:lnTo>
                <a:lnTo>
                  <a:pt x="30353" y="11824"/>
                </a:lnTo>
                <a:lnTo>
                  <a:pt x="30353" y="15621"/>
                </a:lnTo>
                <a:lnTo>
                  <a:pt x="23889" y="25705"/>
                </a:lnTo>
                <a:lnTo>
                  <a:pt x="32055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6175704" y="9378875"/>
            <a:ext cx="30702" cy="40757"/>
          </a:xfrm>
          <a:custGeom>
            <a:avLst/>
            <a:gdLst/>
            <a:ahLst/>
            <a:cxnLst/>
            <a:rect l="l" t="t" r="r" b="b"/>
            <a:pathLst>
              <a:path w="31992" h="42469">
                <a:moveTo>
                  <a:pt x="0" y="42469"/>
                </a:moveTo>
                <a:lnTo>
                  <a:pt x="0" y="0"/>
                </a:lnTo>
                <a:lnTo>
                  <a:pt x="10186" y="0"/>
                </a:lnTo>
                <a:lnTo>
                  <a:pt x="10186" y="14605"/>
                </a:lnTo>
                <a:lnTo>
                  <a:pt x="12230" y="24626"/>
                </a:lnTo>
                <a:lnTo>
                  <a:pt x="10186" y="27521"/>
                </a:lnTo>
                <a:lnTo>
                  <a:pt x="10186" y="42469"/>
                </a:lnTo>
                <a:close/>
              </a:path>
              <a:path w="31992" h="42469">
                <a:moveTo>
                  <a:pt x="20942" y="42469"/>
                </a:moveTo>
                <a:lnTo>
                  <a:pt x="12230" y="24626"/>
                </a:lnTo>
                <a:lnTo>
                  <a:pt x="10186" y="14605"/>
                </a:lnTo>
                <a:lnTo>
                  <a:pt x="20498" y="0"/>
                </a:lnTo>
                <a:lnTo>
                  <a:pt x="31369" y="0"/>
                </a:lnTo>
                <a:lnTo>
                  <a:pt x="19253" y="16421"/>
                </a:lnTo>
                <a:lnTo>
                  <a:pt x="31992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6210016" y="9378875"/>
            <a:ext cx="26082" cy="40757"/>
          </a:xfrm>
          <a:custGeom>
            <a:avLst/>
            <a:gdLst/>
            <a:ahLst/>
            <a:cxnLst/>
            <a:rect l="l" t="t" r="r" b="b"/>
            <a:pathLst>
              <a:path w="27178" h="42469">
                <a:moveTo>
                  <a:pt x="10185" y="8827"/>
                </a:moveTo>
                <a:lnTo>
                  <a:pt x="27178" y="0"/>
                </a:lnTo>
                <a:lnTo>
                  <a:pt x="25527" y="8827"/>
                </a:lnTo>
                <a:close/>
              </a:path>
              <a:path w="27178" h="42469">
                <a:moveTo>
                  <a:pt x="10185" y="25248"/>
                </a:moveTo>
                <a:lnTo>
                  <a:pt x="21234" y="16307"/>
                </a:lnTo>
                <a:lnTo>
                  <a:pt x="21234" y="25248"/>
                </a:lnTo>
                <a:close/>
              </a:path>
              <a:path w="27178" h="42469">
                <a:moveTo>
                  <a:pt x="0" y="42469"/>
                </a:moveTo>
                <a:lnTo>
                  <a:pt x="0" y="0"/>
                </a:lnTo>
                <a:lnTo>
                  <a:pt x="27178" y="0"/>
                </a:lnTo>
                <a:lnTo>
                  <a:pt x="10185" y="8827"/>
                </a:lnTo>
                <a:lnTo>
                  <a:pt x="10185" y="16307"/>
                </a:lnTo>
                <a:lnTo>
                  <a:pt x="21234" y="16307"/>
                </a:lnTo>
                <a:lnTo>
                  <a:pt x="10185" y="25248"/>
                </a:lnTo>
                <a:lnTo>
                  <a:pt x="10185" y="33973"/>
                </a:lnTo>
                <a:lnTo>
                  <a:pt x="25527" y="33973"/>
                </a:lnTo>
                <a:lnTo>
                  <a:pt x="27178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6241219" y="9378875"/>
            <a:ext cx="30154" cy="40757"/>
          </a:xfrm>
          <a:custGeom>
            <a:avLst/>
            <a:gdLst/>
            <a:ahLst/>
            <a:cxnLst/>
            <a:rect l="l" t="t" r="r" b="b"/>
            <a:pathLst>
              <a:path w="31421" h="42469">
                <a:moveTo>
                  <a:pt x="1" y="42469"/>
                </a:moveTo>
                <a:lnTo>
                  <a:pt x="1" y="0"/>
                </a:lnTo>
                <a:lnTo>
                  <a:pt x="10186" y="0"/>
                </a:lnTo>
                <a:lnTo>
                  <a:pt x="10186" y="14999"/>
                </a:lnTo>
                <a:lnTo>
                  <a:pt x="21235" y="14999"/>
                </a:lnTo>
                <a:lnTo>
                  <a:pt x="10186" y="24295"/>
                </a:lnTo>
                <a:lnTo>
                  <a:pt x="10186" y="42469"/>
                </a:lnTo>
                <a:close/>
              </a:path>
              <a:path w="31421" h="42469">
                <a:moveTo>
                  <a:pt x="21235" y="42469"/>
                </a:moveTo>
                <a:lnTo>
                  <a:pt x="21235" y="24295"/>
                </a:lnTo>
                <a:lnTo>
                  <a:pt x="10186" y="24295"/>
                </a:lnTo>
                <a:lnTo>
                  <a:pt x="21235" y="14999"/>
                </a:lnTo>
                <a:lnTo>
                  <a:pt x="21235" y="0"/>
                </a:lnTo>
                <a:lnTo>
                  <a:pt x="31421" y="0"/>
                </a:lnTo>
                <a:lnTo>
                  <a:pt x="31421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6277699" y="9378878"/>
            <a:ext cx="30764" cy="40757"/>
          </a:xfrm>
          <a:custGeom>
            <a:avLst/>
            <a:gdLst/>
            <a:ahLst/>
            <a:cxnLst/>
            <a:rect l="l" t="t" r="r" b="b"/>
            <a:pathLst>
              <a:path w="32056" h="42469">
                <a:moveTo>
                  <a:pt x="0" y="42469"/>
                </a:moveTo>
                <a:lnTo>
                  <a:pt x="0" y="0"/>
                </a:lnTo>
                <a:lnTo>
                  <a:pt x="15457" y="0"/>
                </a:lnTo>
                <a:lnTo>
                  <a:pt x="10199" y="8547"/>
                </a:lnTo>
                <a:lnTo>
                  <a:pt x="10199" y="19304"/>
                </a:lnTo>
                <a:lnTo>
                  <a:pt x="15799" y="19304"/>
                </a:lnTo>
                <a:lnTo>
                  <a:pt x="10199" y="27343"/>
                </a:lnTo>
                <a:lnTo>
                  <a:pt x="10199" y="42469"/>
                </a:lnTo>
                <a:close/>
              </a:path>
              <a:path w="32056" h="42469">
                <a:moveTo>
                  <a:pt x="21400" y="42469"/>
                </a:moveTo>
                <a:lnTo>
                  <a:pt x="13983" y="27343"/>
                </a:lnTo>
                <a:lnTo>
                  <a:pt x="10199" y="27343"/>
                </a:lnTo>
                <a:lnTo>
                  <a:pt x="15799" y="19304"/>
                </a:lnTo>
                <a:lnTo>
                  <a:pt x="20663" y="14884"/>
                </a:lnTo>
                <a:lnTo>
                  <a:pt x="20663" y="12967"/>
                </a:lnTo>
                <a:lnTo>
                  <a:pt x="15799" y="8547"/>
                </a:lnTo>
                <a:lnTo>
                  <a:pt x="10199" y="8547"/>
                </a:lnTo>
                <a:lnTo>
                  <a:pt x="15457" y="0"/>
                </a:lnTo>
                <a:lnTo>
                  <a:pt x="30353" y="11824"/>
                </a:lnTo>
                <a:lnTo>
                  <a:pt x="30353" y="15621"/>
                </a:lnTo>
                <a:lnTo>
                  <a:pt x="23889" y="25705"/>
                </a:lnTo>
                <a:lnTo>
                  <a:pt x="32056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6309783" y="9378386"/>
            <a:ext cx="30702" cy="41732"/>
          </a:xfrm>
          <a:custGeom>
            <a:avLst/>
            <a:gdLst/>
            <a:ahLst/>
            <a:cxnLst/>
            <a:rect l="l" t="t" r="r" b="b"/>
            <a:pathLst>
              <a:path w="31992" h="43485">
                <a:moveTo>
                  <a:pt x="16130" y="8496"/>
                </a:moveTo>
                <a:lnTo>
                  <a:pt x="16130" y="0"/>
                </a:lnTo>
                <a:lnTo>
                  <a:pt x="31370" y="12509"/>
                </a:lnTo>
                <a:lnTo>
                  <a:pt x="21566" y="13818"/>
                </a:lnTo>
                <a:close/>
              </a:path>
              <a:path w="31992" h="43485">
                <a:moveTo>
                  <a:pt x="1" y="30632"/>
                </a:moveTo>
                <a:lnTo>
                  <a:pt x="9628" y="29273"/>
                </a:lnTo>
                <a:lnTo>
                  <a:pt x="16029" y="35268"/>
                </a:lnTo>
                <a:lnTo>
                  <a:pt x="22252" y="30404"/>
                </a:lnTo>
                <a:lnTo>
                  <a:pt x="15685" y="25425"/>
                </a:lnTo>
                <a:lnTo>
                  <a:pt x="1017" y="12624"/>
                </a:lnTo>
                <a:lnTo>
                  <a:pt x="16130" y="0"/>
                </a:lnTo>
                <a:lnTo>
                  <a:pt x="16130" y="8496"/>
                </a:lnTo>
                <a:lnTo>
                  <a:pt x="10758" y="12294"/>
                </a:lnTo>
                <a:lnTo>
                  <a:pt x="18238" y="17043"/>
                </a:lnTo>
                <a:lnTo>
                  <a:pt x="31992" y="29781"/>
                </a:lnTo>
                <a:lnTo>
                  <a:pt x="15914" y="43485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6343656" y="9395232"/>
            <a:ext cx="20379" cy="7873"/>
          </a:xfrm>
          <a:custGeom>
            <a:avLst/>
            <a:gdLst/>
            <a:ahLst/>
            <a:cxnLst/>
            <a:rect l="l" t="t" r="r" b="b"/>
            <a:pathLst>
              <a:path w="21235" h="8204">
                <a:moveTo>
                  <a:pt x="1" y="8204"/>
                </a:moveTo>
                <a:lnTo>
                  <a:pt x="1" y="0"/>
                </a:lnTo>
                <a:lnTo>
                  <a:pt x="21235" y="0"/>
                </a:lnTo>
                <a:lnTo>
                  <a:pt x="21235" y="8204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6037553" y="9441078"/>
            <a:ext cx="30653" cy="41573"/>
          </a:xfrm>
          <a:custGeom>
            <a:avLst/>
            <a:gdLst/>
            <a:ahLst/>
            <a:cxnLst/>
            <a:rect l="l" t="t" r="r" b="b"/>
            <a:pathLst>
              <a:path w="31941" h="43320">
                <a:moveTo>
                  <a:pt x="16028" y="8484"/>
                </a:moveTo>
                <a:lnTo>
                  <a:pt x="16028" y="0"/>
                </a:lnTo>
                <a:lnTo>
                  <a:pt x="31649" y="12675"/>
                </a:lnTo>
                <a:lnTo>
                  <a:pt x="21743" y="14046"/>
                </a:lnTo>
                <a:close/>
              </a:path>
              <a:path w="31941" h="43320">
                <a:moveTo>
                  <a:pt x="0" y="28817"/>
                </a:moveTo>
                <a:lnTo>
                  <a:pt x="0" y="14313"/>
                </a:lnTo>
                <a:lnTo>
                  <a:pt x="16028" y="0"/>
                </a:lnTo>
                <a:lnTo>
                  <a:pt x="16028" y="8484"/>
                </a:lnTo>
                <a:lnTo>
                  <a:pt x="10186" y="15393"/>
                </a:lnTo>
                <a:lnTo>
                  <a:pt x="10186" y="27851"/>
                </a:lnTo>
                <a:lnTo>
                  <a:pt x="16028" y="34989"/>
                </a:lnTo>
                <a:lnTo>
                  <a:pt x="22708" y="27966"/>
                </a:lnTo>
                <a:lnTo>
                  <a:pt x="22708" y="27178"/>
                </a:lnTo>
                <a:lnTo>
                  <a:pt x="15913" y="27178"/>
                </a:lnTo>
                <a:lnTo>
                  <a:pt x="15913" y="19253"/>
                </a:lnTo>
                <a:lnTo>
                  <a:pt x="31941" y="19253"/>
                </a:lnTo>
                <a:lnTo>
                  <a:pt x="31941" y="28131"/>
                </a:lnTo>
                <a:lnTo>
                  <a:pt x="16028" y="43320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6070222" y="9441395"/>
            <a:ext cx="33591" cy="40757"/>
          </a:xfrm>
          <a:custGeom>
            <a:avLst/>
            <a:gdLst/>
            <a:ahLst/>
            <a:cxnLst/>
            <a:rect l="l" t="t" r="r" b="b"/>
            <a:pathLst>
              <a:path w="35002" h="42469">
                <a:moveTo>
                  <a:pt x="1" y="42469"/>
                </a:moveTo>
                <a:lnTo>
                  <a:pt x="11837" y="0"/>
                </a:lnTo>
                <a:lnTo>
                  <a:pt x="23166" y="0"/>
                </a:lnTo>
                <a:lnTo>
                  <a:pt x="17285" y="12459"/>
                </a:lnTo>
                <a:lnTo>
                  <a:pt x="13602" y="27013"/>
                </a:lnTo>
                <a:lnTo>
                  <a:pt x="21070" y="27013"/>
                </a:lnTo>
                <a:lnTo>
                  <a:pt x="12015" y="34265"/>
                </a:lnTo>
                <a:lnTo>
                  <a:pt x="9983" y="42469"/>
                </a:lnTo>
                <a:close/>
              </a:path>
              <a:path w="35002" h="42469">
                <a:moveTo>
                  <a:pt x="24804" y="42469"/>
                </a:moveTo>
                <a:lnTo>
                  <a:pt x="22708" y="34265"/>
                </a:lnTo>
                <a:lnTo>
                  <a:pt x="12015" y="34265"/>
                </a:lnTo>
                <a:lnTo>
                  <a:pt x="21070" y="27013"/>
                </a:lnTo>
                <a:lnTo>
                  <a:pt x="17387" y="12459"/>
                </a:lnTo>
                <a:lnTo>
                  <a:pt x="17285" y="12459"/>
                </a:lnTo>
                <a:lnTo>
                  <a:pt x="23166" y="0"/>
                </a:lnTo>
                <a:lnTo>
                  <a:pt x="35002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6105133" y="9440912"/>
            <a:ext cx="30702" cy="41732"/>
          </a:xfrm>
          <a:custGeom>
            <a:avLst/>
            <a:gdLst/>
            <a:ahLst/>
            <a:cxnLst/>
            <a:rect l="l" t="t" r="r" b="b"/>
            <a:pathLst>
              <a:path w="31992" h="43485">
                <a:moveTo>
                  <a:pt x="16130" y="8497"/>
                </a:moveTo>
                <a:lnTo>
                  <a:pt x="16130" y="0"/>
                </a:lnTo>
                <a:lnTo>
                  <a:pt x="31370" y="12510"/>
                </a:lnTo>
                <a:lnTo>
                  <a:pt x="21578" y="13818"/>
                </a:lnTo>
                <a:close/>
              </a:path>
              <a:path w="31992" h="43485">
                <a:moveTo>
                  <a:pt x="1" y="30633"/>
                </a:moveTo>
                <a:lnTo>
                  <a:pt x="9627" y="29274"/>
                </a:lnTo>
                <a:lnTo>
                  <a:pt x="16028" y="35268"/>
                </a:lnTo>
                <a:lnTo>
                  <a:pt x="22251" y="30404"/>
                </a:lnTo>
                <a:lnTo>
                  <a:pt x="15685" y="25426"/>
                </a:lnTo>
                <a:lnTo>
                  <a:pt x="1017" y="12624"/>
                </a:lnTo>
                <a:lnTo>
                  <a:pt x="16130" y="0"/>
                </a:lnTo>
                <a:lnTo>
                  <a:pt x="16130" y="8497"/>
                </a:lnTo>
                <a:lnTo>
                  <a:pt x="10757" y="12294"/>
                </a:lnTo>
                <a:lnTo>
                  <a:pt x="18225" y="17044"/>
                </a:lnTo>
                <a:lnTo>
                  <a:pt x="31992" y="29782"/>
                </a:lnTo>
                <a:lnTo>
                  <a:pt x="15914" y="43485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137536" y="9441406"/>
            <a:ext cx="30105" cy="40744"/>
          </a:xfrm>
          <a:custGeom>
            <a:avLst/>
            <a:gdLst/>
            <a:ahLst/>
            <a:cxnLst/>
            <a:rect l="l" t="t" r="r" b="b"/>
            <a:pathLst>
              <a:path w="31370" h="42456">
                <a:moveTo>
                  <a:pt x="20778" y="8826"/>
                </a:moveTo>
                <a:lnTo>
                  <a:pt x="10593" y="8826"/>
                </a:lnTo>
                <a:lnTo>
                  <a:pt x="1" y="8826"/>
                </a:lnTo>
                <a:lnTo>
                  <a:pt x="1" y="0"/>
                </a:lnTo>
                <a:lnTo>
                  <a:pt x="31370" y="0"/>
                </a:lnTo>
                <a:lnTo>
                  <a:pt x="31370" y="8826"/>
                </a:lnTo>
                <a:close/>
              </a:path>
              <a:path w="31370" h="42456">
                <a:moveTo>
                  <a:pt x="10593" y="42456"/>
                </a:moveTo>
                <a:lnTo>
                  <a:pt x="10593" y="8826"/>
                </a:lnTo>
                <a:lnTo>
                  <a:pt x="20778" y="8826"/>
                </a:lnTo>
                <a:lnTo>
                  <a:pt x="20778" y="42456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171570" y="9441404"/>
            <a:ext cx="30763" cy="40757"/>
          </a:xfrm>
          <a:custGeom>
            <a:avLst/>
            <a:gdLst/>
            <a:ahLst/>
            <a:cxnLst/>
            <a:rect l="l" t="t" r="r" b="b"/>
            <a:pathLst>
              <a:path w="32055" h="42469">
                <a:moveTo>
                  <a:pt x="0" y="42469"/>
                </a:moveTo>
                <a:lnTo>
                  <a:pt x="0" y="0"/>
                </a:lnTo>
                <a:lnTo>
                  <a:pt x="15456" y="0"/>
                </a:lnTo>
                <a:lnTo>
                  <a:pt x="10198" y="8547"/>
                </a:lnTo>
                <a:lnTo>
                  <a:pt x="10198" y="19304"/>
                </a:lnTo>
                <a:lnTo>
                  <a:pt x="15799" y="19304"/>
                </a:lnTo>
                <a:lnTo>
                  <a:pt x="10198" y="27343"/>
                </a:lnTo>
                <a:lnTo>
                  <a:pt x="10198" y="42469"/>
                </a:lnTo>
                <a:close/>
              </a:path>
              <a:path w="32055" h="42469">
                <a:moveTo>
                  <a:pt x="21400" y="42469"/>
                </a:moveTo>
                <a:lnTo>
                  <a:pt x="13983" y="27343"/>
                </a:lnTo>
                <a:lnTo>
                  <a:pt x="10198" y="27343"/>
                </a:lnTo>
                <a:lnTo>
                  <a:pt x="15799" y="19304"/>
                </a:lnTo>
                <a:lnTo>
                  <a:pt x="20663" y="14885"/>
                </a:lnTo>
                <a:lnTo>
                  <a:pt x="20663" y="12967"/>
                </a:lnTo>
                <a:lnTo>
                  <a:pt x="15799" y="8547"/>
                </a:lnTo>
                <a:lnTo>
                  <a:pt x="10198" y="8547"/>
                </a:lnTo>
                <a:lnTo>
                  <a:pt x="15456" y="0"/>
                </a:lnTo>
                <a:lnTo>
                  <a:pt x="30353" y="11824"/>
                </a:lnTo>
                <a:lnTo>
                  <a:pt x="30353" y="15621"/>
                </a:lnTo>
                <a:lnTo>
                  <a:pt x="23889" y="25705"/>
                </a:lnTo>
                <a:lnTo>
                  <a:pt x="32055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6204366" y="9440909"/>
            <a:ext cx="31348" cy="41732"/>
          </a:xfrm>
          <a:custGeom>
            <a:avLst/>
            <a:gdLst/>
            <a:ahLst/>
            <a:cxnLst/>
            <a:rect l="l" t="t" r="r" b="b"/>
            <a:pathLst>
              <a:path w="32665" h="43485">
                <a:moveTo>
                  <a:pt x="1" y="28994"/>
                </a:moveTo>
                <a:lnTo>
                  <a:pt x="1" y="14490"/>
                </a:lnTo>
                <a:lnTo>
                  <a:pt x="16358" y="0"/>
                </a:lnTo>
                <a:lnTo>
                  <a:pt x="16358" y="8775"/>
                </a:lnTo>
                <a:lnTo>
                  <a:pt x="10186" y="15748"/>
                </a:lnTo>
                <a:lnTo>
                  <a:pt x="10186" y="28029"/>
                </a:lnTo>
                <a:lnTo>
                  <a:pt x="16358" y="34988"/>
                </a:lnTo>
                <a:lnTo>
                  <a:pt x="22530" y="28029"/>
                </a:lnTo>
                <a:lnTo>
                  <a:pt x="22530" y="15748"/>
                </a:lnTo>
                <a:lnTo>
                  <a:pt x="16358" y="8775"/>
                </a:lnTo>
                <a:lnTo>
                  <a:pt x="16358" y="0"/>
                </a:lnTo>
                <a:lnTo>
                  <a:pt x="32665" y="14490"/>
                </a:lnTo>
                <a:lnTo>
                  <a:pt x="32665" y="28994"/>
                </a:lnTo>
                <a:lnTo>
                  <a:pt x="16358" y="43485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6240679" y="9441400"/>
            <a:ext cx="30153" cy="40757"/>
          </a:xfrm>
          <a:custGeom>
            <a:avLst/>
            <a:gdLst/>
            <a:ahLst/>
            <a:cxnLst/>
            <a:rect l="l" t="t" r="r" b="b"/>
            <a:pathLst>
              <a:path w="31420" h="42469">
                <a:moveTo>
                  <a:pt x="0" y="42469"/>
                </a:moveTo>
                <a:lnTo>
                  <a:pt x="0" y="0"/>
                </a:lnTo>
                <a:lnTo>
                  <a:pt x="10528" y="0"/>
                </a:lnTo>
                <a:lnTo>
                  <a:pt x="9969" y="18238"/>
                </a:lnTo>
                <a:lnTo>
                  <a:pt x="9969" y="42469"/>
                </a:lnTo>
                <a:close/>
              </a:path>
              <a:path w="31420" h="42469">
                <a:moveTo>
                  <a:pt x="21400" y="42469"/>
                </a:moveTo>
                <a:lnTo>
                  <a:pt x="10072" y="18238"/>
                </a:lnTo>
                <a:lnTo>
                  <a:pt x="9969" y="18238"/>
                </a:lnTo>
                <a:lnTo>
                  <a:pt x="10528" y="0"/>
                </a:lnTo>
                <a:lnTo>
                  <a:pt x="21514" y="23216"/>
                </a:lnTo>
                <a:lnTo>
                  <a:pt x="21628" y="23216"/>
                </a:lnTo>
                <a:lnTo>
                  <a:pt x="21628" y="0"/>
                </a:lnTo>
                <a:lnTo>
                  <a:pt x="31420" y="0"/>
                </a:lnTo>
                <a:lnTo>
                  <a:pt x="31420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6275804" y="9440909"/>
            <a:ext cx="31347" cy="41732"/>
          </a:xfrm>
          <a:custGeom>
            <a:avLst/>
            <a:gdLst/>
            <a:ahLst/>
            <a:cxnLst/>
            <a:rect l="l" t="t" r="r" b="b"/>
            <a:pathLst>
              <a:path w="32664" h="43485">
                <a:moveTo>
                  <a:pt x="0" y="28994"/>
                </a:moveTo>
                <a:lnTo>
                  <a:pt x="0" y="14490"/>
                </a:lnTo>
                <a:lnTo>
                  <a:pt x="16357" y="0"/>
                </a:lnTo>
                <a:lnTo>
                  <a:pt x="16357" y="8775"/>
                </a:lnTo>
                <a:lnTo>
                  <a:pt x="10186" y="15748"/>
                </a:lnTo>
                <a:lnTo>
                  <a:pt x="10186" y="28029"/>
                </a:lnTo>
                <a:lnTo>
                  <a:pt x="16357" y="34988"/>
                </a:lnTo>
                <a:lnTo>
                  <a:pt x="22530" y="28029"/>
                </a:lnTo>
                <a:lnTo>
                  <a:pt x="22530" y="15748"/>
                </a:lnTo>
                <a:lnTo>
                  <a:pt x="16357" y="8775"/>
                </a:lnTo>
                <a:lnTo>
                  <a:pt x="16357" y="0"/>
                </a:lnTo>
                <a:lnTo>
                  <a:pt x="32664" y="14490"/>
                </a:lnTo>
                <a:lnTo>
                  <a:pt x="32664" y="28994"/>
                </a:lnTo>
                <a:lnTo>
                  <a:pt x="16357" y="43485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312117" y="9441400"/>
            <a:ext cx="38795" cy="40757"/>
          </a:xfrm>
          <a:custGeom>
            <a:avLst/>
            <a:gdLst/>
            <a:ahLst/>
            <a:cxnLst/>
            <a:rect l="l" t="t" r="r" b="b"/>
            <a:pathLst>
              <a:path w="40425" h="42469">
                <a:moveTo>
                  <a:pt x="1" y="42469"/>
                </a:moveTo>
                <a:lnTo>
                  <a:pt x="1" y="0"/>
                </a:lnTo>
                <a:lnTo>
                  <a:pt x="12688" y="0"/>
                </a:lnTo>
                <a:lnTo>
                  <a:pt x="9907" y="19990"/>
                </a:lnTo>
                <a:lnTo>
                  <a:pt x="9907" y="42469"/>
                </a:lnTo>
                <a:close/>
              </a:path>
              <a:path w="40425" h="42469">
                <a:moveTo>
                  <a:pt x="15749" y="42469"/>
                </a:moveTo>
                <a:lnTo>
                  <a:pt x="10021" y="19990"/>
                </a:lnTo>
                <a:lnTo>
                  <a:pt x="9907" y="19990"/>
                </a:lnTo>
                <a:lnTo>
                  <a:pt x="12688" y="0"/>
                </a:lnTo>
                <a:lnTo>
                  <a:pt x="20219" y="28588"/>
                </a:lnTo>
                <a:lnTo>
                  <a:pt x="20334" y="28588"/>
                </a:lnTo>
                <a:lnTo>
                  <a:pt x="27750" y="0"/>
                </a:lnTo>
                <a:lnTo>
                  <a:pt x="40425" y="0"/>
                </a:lnTo>
                <a:lnTo>
                  <a:pt x="30125" y="19990"/>
                </a:lnTo>
                <a:lnTo>
                  <a:pt x="24639" y="42469"/>
                </a:lnTo>
                <a:close/>
              </a:path>
              <a:path w="40425" h="42469">
                <a:moveTo>
                  <a:pt x="30239" y="42469"/>
                </a:moveTo>
                <a:lnTo>
                  <a:pt x="30239" y="19990"/>
                </a:lnTo>
                <a:lnTo>
                  <a:pt x="30125" y="19990"/>
                </a:lnTo>
                <a:lnTo>
                  <a:pt x="40425" y="0"/>
                </a:lnTo>
                <a:lnTo>
                  <a:pt x="40425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357636" y="9441400"/>
            <a:ext cx="9726" cy="40757"/>
          </a:xfrm>
          <a:custGeom>
            <a:avLst/>
            <a:gdLst/>
            <a:ahLst/>
            <a:cxnLst/>
            <a:rect l="l" t="t" r="r" b="b"/>
            <a:pathLst>
              <a:path w="10135" h="42469">
                <a:moveTo>
                  <a:pt x="0" y="42469"/>
                </a:moveTo>
                <a:lnTo>
                  <a:pt x="0" y="0"/>
                </a:lnTo>
                <a:lnTo>
                  <a:pt x="10135" y="0"/>
                </a:lnTo>
                <a:lnTo>
                  <a:pt x="10135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374051" y="9441400"/>
            <a:ext cx="26082" cy="40757"/>
          </a:xfrm>
          <a:custGeom>
            <a:avLst/>
            <a:gdLst/>
            <a:ahLst/>
            <a:cxnLst/>
            <a:rect l="l" t="t" r="r" b="b"/>
            <a:pathLst>
              <a:path w="27178" h="42469">
                <a:moveTo>
                  <a:pt x="10186" y="8827"/>
                </a:moveTo>
                <a:lnTo>
                  <a:pt x="27178" y="0"/>
                </a:lnTo>
                <a:lnTo>
                  <a:pt x="25540" y="8827"/>
                </a:lnTo>
                <a:close/>
              </a:path>
              <a:path w="27178" h="42469">
                <a:moveTo>
                  <a:pt x="10186" y="25248"/>
                </a:moveTo>
                <a:lnTo>
                  <a:pt x="21235" y="16307"/>
                </a:lnTo>
                <a:lnTo>
                  <a:pt x="21235" y="25248"/>
                </a:lnTo>
                <a:close/>
              </a:path>
              <a:path w="27178" h="42469">
                <a:moveTo>
                  <a:pt x="0" y="42469"/>
                </a:moveTo>
                <a:lnTo>
                  <a:pt x="0" y="0"/>
                </a:lnTo>
                <a:lnTo>
                  <a:pt x="27178" y="0"/>
                </a:lnTo>
                <a:lnTo>
                  <a:pt x="10186" y="8827"/>
                </a:lnTo>
                <a:lnTo>
                  <a:pt x="10186" y="16307"/>
                </a:lnTo>
                <a:lnTo>
                  <a:pt x="21235" y="16307"/>
                </a:lnTo>
                <a:lnTo>
                  <a:pt x="10186" y="25248"/>
                </a:lnTo>
                <a:lnTo>
                  <a:pt x="10186" y="33973"/>
                </a:lnTo>
                <a:lnTo>
                  <a:pt x="25540" y="33973"/>
                </a:lnTo>
                <a:lnTo>
                  <a:pt x="27178" y="42469"/>
                </a:lnTo>
                <a:close/>
              </a:path>
            </a:pathLst>
          </a:custGeom>
          <a:solidFill>
            <a:srgbClr val="CCA300"/>
          </a:solidFill>
        </p:spPr>
        <p:txBody>
          <a:bodyPr wrap="square" lIns="0" tIns="0" rIns="0" bIns="0" rtlCol="0">
            <a:noAutofit/>
          </a:bodyPr>
          <a:lstStyle/>
          <a:p>
            <a:pPr defTabSz="877550"/>
            <a:endParaRPr sz="172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text 1"/>
          <p:cNvSpPr txBox="1"/>
          <p:nvPr/>
        </p:nvSpPr>
        <p:spPr>
          <a:xfrm>
            <a:off x="845763" y="7779081"/>
            <a:ext cx="194605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 A9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91" name="Imag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52" y="8630296"/>
            <a:ext cx="1096910" cy="1261575"/>
          </a:xfrm>
          <a:prstGeom prst="rect">
            <a:avLst/>
          </a:prstGeom>
        </p:spPr>
      </p:pic>
      <p:pic>
        <p:nvPicPr>
          <p:cNvPr id="192" name="Image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1" y="7664575"/>
            <a:ext cx="5992752" cy="594162"/>
          </a:xfrm>
          <a:prstGeom prst="rect">
            <a:avLst/>
          </a:prstGeom>
        </p:spPr>
      </p:pic>
      <p:sp>
        <p:nvSpPr>
          <p:cNvPr id="193" name="text 1"/>
          <p:cNvSpPr txBox="1"/>
          <p:nvPr/>
        </p:nvSpPr>
        <p:spPr>
          <a:xfrm>
            <a:off x="845763" y="8031827"/>
            <a:ext cx="2395207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EURORASTPARK SCHWEITENKIRCHEN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4" name="text 1"/>
          <p:cNvSpPr txBox="1"/>
          <p:nvPr/>
        </p:nvSpPr>
        <p:spPr>
          <a:xfrm>
            <a:off x="3961721" y="8031827"/>
            <a:ext cx="2513509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960" b="1" spc="10" dirty="0">
                <a:solidFill>
                  <a:srgbClr val="FFFFFF"/>
                </a:solidFill>
                <a:latin typeface="Arial"/>
                <a:cs typeface="Arial"/>
              </a:rPr>
              <a:t>EURORASTPARK ASBACH-BÄUMENHEIM</a:t>
            </a:r>
            <a:endParaRPr sz="96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5" name="text 1"/>
          <p:cNvSpPr txBox="1"/>
          <p:nvPr/>
        </p:nvSpPr>
        <p:spPr>
          <a:xfrm>
            <a:off x="1932757" y="7782226"/>
            <a:ext cx="175689" cy="1624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1056" b="1" spc="10" dirty="0">
                <a:solidFill>
                  <a:srgbClr val="FFFFFF"/>
                </a:solidFill>
                <a:latin typeface="Arial"/>
                <a:cs typeface="Arial"/>
              </a:rPr>
              <a:t>A9</a:t>
            </a:r>
            <a:endParaRPr sz="1056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6" name="text 1"/>
          <p:cNvSpPr txBox="1"/>
          <p:nvPr/>
        </p:nvSpPr>
        <p:spPr>
          <a:xfrm>
            <a:off x="5187422" y="7772596"/>
            <a:ext cx="175689" cy="16248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defTabSz="877550"/>
            <a:r>
              <a:rPr sz="1056" b="1" spc="10" dirty="0">
                <a:solidFill>
                  <a:srgbClr val="FFFFFF"/>
                </a:solidFill>
                <a:latin typeface="Arial"/>
                <a:cs typeface="Arial"/>
              </a:rPr>
              <a:t>B2</a:t>
            </a:r>
            <a:endParaRPr sz="1056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rafik 282" descr="Ein Bild, das Kaffeetasse, Text, Henkelbecher, Geschirr enthält.&#10;&#10;Automatisch generierte Beschreibung">
            <a:extLst>
              <a:ext uri="{FF2B5EF4-FFF2-40B4-BE49-F238E27FC236}">
                <a16:creationId xmlns:a16="http://schemas.microsoft.com/office/drawing/2014/main" id="{65A2BF19-5A50-3966-B809-269E10301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3086" y="1098495"/>
            <a:ext cx="5668598" cy="2745099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80318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318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456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456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594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594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732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5732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870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70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6008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6008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1146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1146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6284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6284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422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1422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6560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6560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1698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1698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6837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6837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41974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1974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47112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47112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52251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52251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57389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57389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2527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2527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7665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7665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72803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2803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77941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7941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83079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83079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88217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88217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93355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93355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98493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8493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03631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03631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08769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08769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13907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13907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19045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19045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24183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4183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29321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29321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34459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34459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39597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9597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44735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44735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49873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49873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55011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55011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60149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0149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65287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5287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70425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0425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5563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5563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80701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80701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85839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5839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90977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90977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96115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96115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01253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01253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06391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06391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11529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11529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166680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66680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21805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21805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69440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269440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32082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32082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37220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37220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42358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42358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47496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47496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52634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52634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57772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57772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62910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62910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68048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68048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73186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73186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78324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78324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83462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83462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88600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88600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93738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93738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98876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98876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04014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04014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09152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09152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14290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14290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19428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19428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24566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24566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29704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29704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34842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34842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39980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39980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45118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45118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50256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50256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55394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55394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60532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60532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65670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65670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70808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70808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75946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4810850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4810850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86222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86222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491360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91360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964990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964990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016369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016369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067750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067750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11913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11913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17051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17051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22189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22189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27327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27327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32465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32465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376031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376031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42741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42741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478792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478792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53017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53017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558155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58155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63293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63293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684313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73569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73569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578707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78707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83845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83845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889834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889834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94121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94121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99259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99259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604397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04397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09535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09535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146735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146735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19811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619811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24949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24949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300876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6300876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6352258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352258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403637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6403637" y="105398"/>
            <a:ext cx="6042" cy="946168"/>
          </a:xfrm>
          <a:custGeom>
            <a:avLst/>
            <a:gdLst/>
            <a:ahLst/>
            <a:cxnLst/>
            <a:rect l="l" t="t" r="r" b="b"/>
            <a:pathLst>
              <a:path w="6350" h="994410">
                <a:moveTo>
                  <a:pt x="0" y="994193"/>
                </a:moveTo>
                <a:lnTo>
                  <a:pt x="6350" y="994193"/>
                </a:lnTo>
                <a:lnTo>
                  <a:pt x="6350" y="0"/>
                </a:lnTo>
                <a:lnTo>
                  <a:pt x="0" y="0"/>
                </a:lnTo>
                <a:lnTo>
                  <a:pt x="0" y="99419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45501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45501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50639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50639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655777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655777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660915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60915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666053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66053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671191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671191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676329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676329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81468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681468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686606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86606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91744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91744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696882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96882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702020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702020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707158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707158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712296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712296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7174342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717434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 txBox="1">
            <a:spLocks noGrp="1"/>
          </p:cNvSpPr>
          <p:nvPr>
            <p:ph type="title"/>
          </p:nvPr>
        </p:nvSpPr>
        <p:spPr>
          <a:xfrm>
            <a:off x="2088059" y="4150500"/>
            <a:ext cx="3054201" cy="498810"/>
          </a:xfrm>
          <a:prstGeom prst="rect">
            <a:avLst/>
          </a:prstGeom>
        </p:spPr>
        <p:txBody>
          <a:bodyPr vert="horz" wrap="square" lIns="0" tIns="12084" rIns="0" bIns="0" rtlCol="0" anchor="ctr">
            <a:spAutoFit/>
          </a:bodyPr>
          <a:lstStyle/>
          <a:p>
            <a:pPr marL="12085">
              <a:spcBef>
                <a:spcPts val="95"/>
              </a:spcBef>
            </a:pPr>
            <a:r>
              <a:rPr spc="9" dirty="0"/>
              <a:t>COFFEE</a:t>
            </a:r>
            <a:r>
              <a:rPr spc="-266" dirty="0"/>
              <a:t> </a:t>
            </a:r>
            <a:r>
              <a:rPr spc="-108" dirty="0"/>
              <a:t>&amp;</a:t>
            </a:r>
            <a:r>
              <a:rPr spc="-266" dirty="0"/>
              <a:t> </a:t>
            </a:r>
            <a:r>
              <a:rPr spc="-19" dirty="0"/>
              <a:t>CO</a:t>
            </a:r>
          </a:p>
        </p:txBody>
      </p:sp>
      <p:sp>
        <p:nvSpPr>
          <p:cNvPr id="263" name="object 263"/>
          <p:cNvSpPr txBox="1"/>
          <p:nvPr/>
        </p:nvSpPr>
        <p:spPr>
          <a:xfrm>
            <a:off x="752823" y="5019354"/>
            <a:ext cx="900853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13" b="1" spc="-57" dirty="0">
                <a:solidFill>
                  <a:srgbClr val="5C6165"/>
                </a:solidFill>
                <a:latin typeface="Tahoma"/>
                <a:cs typeface="Tahoma"/>
              </a:rPr>
              <a:t>a</a:t>
            </a:r>
            <a:r>
              <a:rPr sz="1713" b="1" spc="-90" dirty="0">
                <a:solidFill>
                  <a:srgbClr val="5C6165"/>
                </a:solidFill>
                <a:latin typeface="Tahoma"/>
                <a:cs typeface="Tahoma"/>
              </a:rPr>
              <a:t>f</a:t>
            </a:r>
            <a:r>
              <a:rPr sz="1713" b="1" spc="-9" dirty="0">
                <a:solidFill>
                  <a:srgbClr val="5C6165"/>
                </a:solidFill>
                <a:latin typeface="Tahoma"/>
                <a:cs typeface="Tahoma"/>
              </a:rPr>
              <a:t>fee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57" baseline="45138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1631897" y="5256167"/>
            <a:ext cx="4105499" cy="0"/>
          </a:xfrm>
          <a:custGeom>
            <a:avLst/>
            <a:gdLst/>
            <a:ahLst/>
            <a:cxnLst/>
            <a:rect l="l" t="t" r="r" b="b"/>
            <a:pathLst>
              <a:path w="4314825">
                <a:moveTo>
                  <a:pt x="0" y="0"/>
                </a:moveTo>
                <a:lnTo>
                  <a:pt x="4314824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752876" y="5406087"/>
            <a:ext cx="1457316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spc="-5" dirty="0">
                <a:solidFill>
                  <a:srgbClr val="5C6165"/>
                </a:solidFill>
                <a:latin typeface="Tahoma"/>
                <a:cs typeface="Tahoma"/>
              </a:rPr>
              <a:t>Milch</a:t>
            </a:r>
            <a:r>
              <a:rPr sz="1713" b="1" spc="-19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13" b="1" spc="-57" dirty="0">
                <a:solidFill>
                  <a:srgbClr val="5C6165"/>
                </a:solidFill>
                <a:latin typeface="Tahoma"/>
                <a:cs typeface="Tahoma"/>
              </a:rPr>
              <a:t>a</a:t>
            </a:r>
            <a:r>
              <a:rPr sz="1713" b="1" spc="-90" dirty="0">
                <a:solidFill>
                  <a:srgbClr val="5C6165"/>
                </a:solidFill>
                <a:latin typeface="Tahoma"/>
                <a:cs typeface="Tahoma"/>
              </a:rPr>
              <a:t>f</a:t>
            </a:r>
            <a:r>
              <a:rPr sz="1713" b="1" spc="-9" dirty="0">
                <a:solidFill>
                  <a:srgbClr val="5C6165"/>
                </a:solidFill>
                <a:latin typeface="Tahoma"/>
                <a:cs typeface="Tahoma"/>
              </a:rPr>
              <a:t>fee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57" baseline="45138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2175682" y="5642852"/>
            <a:ext cx="3561724" cy="0"/>
          </a:xfrm>
          <a:custGeom>
            <a:avLst/>
            <a:gdLst/>
            <a:ahLst/>
            <a:cxnLst/>
            <a:rect l="l" t="t" r="r" b="b"/>
            <a:pathLst>
              <a:path w="3743325">
                <a:moveTo>
                  <a:pt x="0" y="0"/>
                </a:moveTo>
                <a:lnTo>
                  <a:pt x="3743325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52876" y="5792772"/>
            <a:ext cx="1146760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spc="-28" dirty="0">
                <a:solidFill>
                  <a:srgbClr val="5C6165"/>
                </a:solidFill>
                <a:latin typeface="Tahoma"/>
                <a:cs typeface="Tahoma"/>
              </a:rPr>
              <a:t>Esp</a:t>
            </a:r>
            <a:r>
              <a:rPr sz="1713" b="1" spc="-57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13" b="1" spc="-34" dirty="0">
                <a:solidFill>
                  <a:srgbClr val="5C6165"/>
                </a:solidFill>
                <a:latin typeface="Tahoma"/>
                <a:cs typeface="Tahoma"/>
              </a:rPr>
              <a:t>esso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57" baseline="45138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876622" y="6029537"/>
            <a:ext cx="3860800" cy="0"/>
          </a:xfrm>
          <a:custGeom>
            <a:avLst/>
            <a:gdLst/>
            <a:ahLst/>
            <a:cxnLst/>
            <a:rect l="l" t="t" r="r" b="b"/>
            <a:pathLst>
              <a:path w="4057650">
                <a:moveTo>
                  <a:pt x="0" y="0"/>
                </a:moveTo>
                <a:lnTo>
                  <a:pt x="4057650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52876" y="6179456"/>
            <a:ext cx="2283854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dirty="0">
                <a:solidFill>
                  <a:srgbClr val="5C6165"/>
                </a:solidFill>
                <a:latin typeface="Tahoma"/>
                <a:cs typeface="Tahoma"/>
              </a:rPr>
              <a:t>Doppelter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28" dirty="0">
                <a:solidFill>
                  <a:srgbClr val="5C6165"/>
                </a:solidFill>
                <a:latin typeface="Tahoma"/>
                <a:cs typeface="Tahoma"/>
              </a:rPr>
              <a:t>Esp</a:t>
            </a:r>
            <a:r>
              <a:rPr sz="1713" b="1" spc="-57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13" b="1" spc="-34" dirty="0">
                <a:solidFill>
                  <a:srgbClr val="5C6165"/>
                </a:solidFill>
                <a:latin typeface="Tahoma"/>
                <a:cs typeface="Tahoma"/>
              </a:rPr>
              <a:t>esso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57" baseline="45138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3018522" y="6416220"/>
            <a:ext cx="2718873" cy="0"/>
          </a:xfrm>
          <a:custGeom>
            <a:avLst/>
            <a:gdLst/>
            <a:ahLst/>
            <a:cxnLst/>
            <a:rect l="l" t="t" r="r" b="b"/>
            <a:pathLst>
              <a:path w="2857500">
                <a:moveTo>
                  <a:pt x="0" y="0"/>
                </a:moveTo>
                <a:lnTo>
                  <a:pt x="2857500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752877" y="6566140"/>
            <a:ext cx="1459129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spc="15" dirty="0">
                <a:solidFill>
                  <a:srgbClr val="5C6165"/>
                </a:solidFill>
                <a:latin typeface="Tahoma"/>
                <a:cs typeface="Tahoma"/>
              </a:rPr>
              <a:t>C</a:t>
            </a:r>
            <a:r>
              <a:rPr sz="1713" b="1" spc="-15" dirty="0">
                <a:solidFill>
                  <a:srgbClr val="5C6165"/>
                </a:solidFill>
                <a:latin typeface="Tahoma"/>
                <a:cs typeface="Tahoma"/>
              </a:rPr>
              <a:t>appuccino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57" baseline="45138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2175677" y="6802905"/>
            <a:ext cx="3561724" cy="0"/>
          </a:xfrm>
          <a:custGeom>
            <a:avLst/>
            <a:gdLst/>
            <a:ahLst/>
            <a:cxnLst/>
            <a:rect l="l" t="t" r="r" b="b"/>
            <a:pathLst>
              <a:path w="3743325">
                <a:moveTo>
                  <a:pt x="0" y="0"/>
                </a:moveTo>
                <a:lnTo>
                  <a:pt x="3743325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752876" y="6952824"/>
            <a:ext cx="1878439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spc="-67" dirty="0">
                <a:solidFill>
                  <a:srgbClr val="5C6165"/>
                </a:solidFill>
                <a:latin typeface="Tahoma"/>
                <a:cs typeface="Tahoma"/>
              </a:rPr>
              <a:t>L</a:t>
            </a:r>
            <a:r>
              <a:rPr sz="1713" b="1" spc="-90" dirty="0">
                <a:solidFill>
                  <a:srgbClr val="5C6165"/>
                </a:solidFill>
                <a:latin typeface="Tahoma"/>
                <a:cs typeface="Tahoma"/>
              </a:rPr>
              <a:t>a</a:t>
            </a:r>
            <a:r>
              <a:rPr sz="1713" b="1" spc="-118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13" b="1" spc="-38" dirty="0">
                <a:solidFill>
                  <a:srgbClr val="5C6165"/>
                </a:solidFill>
                <a:latin typeface="Tahoma"/>
                <a:cs typeface="Tahoma"/>
              </a:rPr>
              <a:t>te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24" dirty="0">
                <a:solidFill>
                  <a:srgbClr val="5C6165"/>
                </a:solidFill>
                <a:latin typeface="Tahoma"/>
                <a:cs typeface="Tahoma"/>
              </a:rPr>
              <a:t>Macchi</a:t>
            </a:r>
            <a:r>
              <a:rPr sz="1713" b="1" spc="-43" dirty="0">
                <a:solidFill>
                  <a:srgbClr val="5C6165"/>
                </a:solidFill>
                <a:latin typeface="Tahoma"/>
                <a:cs typeface="Tahoma"/>
              </a:rPr>
              <a:t>a</a:t>
            </a:r>
            <a:r>
              <a:rPr sz="1713" b="1" spc="-28" dirty="0">
                <a:solidFill>
                  <a:srgbClr val="5C6165"/>
                </a:solidFill>
                <a:latin typeface="Tahoma"/>
                <a:cs typeface="Tahoma"/>
              </a:rPr>
              <a:t>to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57" baseline="45138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2610722" y="7189588"/>
            <a:ext cx="3126705" cy="0"/>
          </a:xfrm>
          <a:custGeom>
            <a:avLst/>
            <a:gdLst/>
            <a:ahLst/>
            <a:cxnLst/>
            <a:rect l="l" t="t" r="r" b="b"/>
            <a:pathLst>
              <a:path w="3286125">
                <a:moveTo>
                  <a:pt x="0" y="0"/>
                </a:moveTo>
                <a:lnTo>
                  <a:pt x="3286125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777044" y="7339508"/>
            <a:ext cx="2360586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 defTabSz="870077">
              <a:spcBef>
                <a:spcPts val="95"/>
              </a:spcBef>
            </a:pPr>
            <a:r>
              <a:rPr sz="1713" b="1" spc="-28" dirty="0">
                <a:solidFill>
                  <a:srgbClr val="5C6165"/>
                </a:solidFill>
                <a:latin typeface="Tahoma"/>
                <a:cs typeface="Tahoma"/>
              </a:rPr>
              <a:t>Scho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13" b="1" dirty="0">
                <a:solidFill>
                  <a:srgbClr val="5C6165"/>
                </a:solidFill>
                <a:latin typeface="Tahoma"/>
                <a:cs typeface="Tahoma"/>
              </a:rPr>
              <a:t>olade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47" dirty="0">
                <a:solidFill>
                  <a:srgbClr val="5C6165"/>
                </a:solidFill>
                <a:latin typeface="Tahoma"/>
                <a:cs typeface="Tahoma"/>
              </a:rPr>
              <a:t>mit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43" dirty="0">
                <a:solidFill>
                  <a:srgbClr val="5C6165"/>
                </a:solidFill>
                <a:latin typeface="Tahoma"/>
                <a:cs typeface="Tahoma"/>
              </a:rPr>
              <a:t>Sahne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3181710" y="7576273"/>
            <a:ext cx="2555741" cy="0"/>
          </a:xfrm>
          <a:custGeom>
            <a:avLst/>
            <a:gdLst/>
            <a:ahLst/>
            <a:cxnLst/>
            <a:rect l="l" t="t" r="r" b="b"/>
            <a:pathLst>
              <a:path w="2686050">
                <a:moveTo>
                  <a:pt x="0" y="0"/>
                </a:moveTo>
                <a:lnTo>
                  <a:pt x="2686050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752877" y="7726193"/>
            <a:ext cx="3881342" cy="275800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1713" b="1" spc="-118" dirty="0">
                <a:solidFill>
                  <a:srgbClr val="5C6165"/>
                </a:solidFill>
                <a:latin typeface="Tahoma"/>
                <a:cs typeface="Tahoma"/>
              </a:rPr>
              <a:t>P</a:t>
            </a:r>
            <a:r>
              <a:rPr sz="1713" b="1" spc="-34" dirty="0">
                <a:solidFill>
                  <a:srgbClr val="5C6165"/>
                </a:solidFill>
                <a:latin typeface="Tahoma"/>
                <a:cs typeface="Tahoma"/>
              </a:rPr>
              <a:t>o</a:t>
            </a:r>
            <a:r>
              <a:rPr sz="1713" b="1" spc="-67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13" b="1" spc="-118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223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13" b="1" dirty="0">
                <a:solidFill>
                  <a:srgbClr val="5C6165"/>
                </a:solidFill>
                <a:latin typeface="Tahoma"/>
                <a:cs typeface="Tahoma"/>
              </a:rPr>
              <a:t>ee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34" dirty="0">
                <a:solidFill>
                  <a:srgbClr val="5C6165"/>
                </a:solidFill>
                <a:latin typeface="Tahoma"/>
                <a:cs typeface="Tahoma"/>
              </a:rPr>
              <a:t>(verschiedene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13" b="1" spc="-43" dirty="0">
                <a:solidFill>
                  <a:srgbClr val="5C6165"/>
                </a:solidFill>
                <a:latin typeface="Tahoma"/>
                <a:cs typeface="Tahoma"/>
              </a:rPr>
              <a:t>So</a:t>
            </a:r>
            <a:r>
              <a:rPr sz="1713" b="1" spc="-57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13" b="1" spc="-77" dirty="0">
                <a:solidFill>
                  <a:srgbClr val="5C6165"/>
                </a:solidFill>
                <a:latin typeface="Tahoma"/>
                <a:cs typeface="Tahoma"/>
              </a:rPr>
              <a:t>ten)</a:t>
            </a:r>
            <a:r>
              <a:rPr sz="1713" b="1" spc="-3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42" spc="36" baseline="45138" dirty="0">
                <a:solidFill>
                  <a:srgbClr val="5C6165"/>
                </a:solidFill>
                <a:latin typeface="Arial"/>
                <a:cs typeface="Arial"/>
              </a:rPr>
              <a:t>enthält</a:t>
            </a:r>
            <a:r>
              <a:rPr sz="1142" spc="-57" baseline="451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142" spc="-149" baseline="45138" dirty="0">
                <a:solidFill>
                  <a:srgbClr val="5C6165"/>
                </a:solidFill>
                <a:latin typeface="Arial"/>
                <a:cs typeface="Arial"/>
              </a:rPr>
              <a:t>T</a:t>
            </a:r>
            <a:r>
              <a:rPr sz="1142" spc="36" baseline="45138" dirty="0">
                <a:solidFill>
                  <a:srgbClr val="5C6165"/>
                </a:solidFill>
                <a:latin typeface="Arial"/>
                <a:cs typeface="Arial"/>
              </a:rPr>
              <a:t>eein</a:t>
            </a:r>
            <a:endParaRPr sz="114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4622655" y="7962958"/>
            <a:ext cx="1114738" cy="0"/>
          </a:xfrm>
          <a:custGeom>
            <a:avLst/>
            <a:gdLst/>
            <a:ahLst/>
            <a:cxnLst/>
            <a:rect l="l" t="t" r="r" b="b"/>
            <a:pathLst>
              <a:path w="1171575">
                <a:moveTo>
                  <a:pt x="0" y="0"/>
                </a:moveTo>
                <a:lnTo>
                  <a:pt x="1171575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5744535" y="4893682"/>
            <a:ext cx="651925" cy="3145565"/>
          </a:xfrm>
          <a:prstGeom prst="rect">
            <a:avLst/>
          </a:prstGeom>
        </p:spPr>
        <p:txBody>
          <a:bodyPr vert="horz" wrap="square" lIns="0" tIns="137756" rIns="0" bIns="0" rtlCol="0">
            <a:spAutoFit/>
          </a:bodyPr>
          <a:lstStyle/>
          <a:p>
            <a:pPr marL="12085" defTabSz="870077">
              <a:spcBef>
                <a:spcPts val="1085"/>
              </a:spcBef>
            </a:pP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4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25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4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25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2,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9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0€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3,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9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0€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4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25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4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25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3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99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085" defTabSz="870077">
              <a:spcBef>
                <a:spcPts val="990"/>
              </a:spcBef>
            </a:pP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2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713" b="1" spc="5" dirty="0">
                <a:solidFill>
                  <a:srgbClr val="5C6165"/>
                </a:solidFill>
                <a:latin typeface="Tahoma"/>
                <a:cs typeface="Tahoma"/>
              </a:rPr>
              <a:t>9</a:t>
            </a:r>
            <a:r>
              <a:rPr sz="1713" b="1" spc="5" dirty="0">
                <a:solidFill>
                  <a:srgbClr val="5C6165"/>
                </a:solidFill>
                <a:latin typeface="Tahoma"/>
                <a:cs typeface="Tahoma"/>
              </a:rPr>
              <a:t>5€</a:t>
            </a:r>
            <a:endParaRPr sz="1713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280" name="object 2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8452" y="8710984"/>
            <a:ext cx="1353395" cy="1123801"/>
          </a:xfrm>
          <a:prstGeom prst="rect">
            <a:avLst/>
          </a:prstGeom>
        </p:spPr>
      </p:pic>
      <p:sp>
        <p:nvSpPr>
          <p:cNvPr id="281" name="object 281"/>
          <p:cNvSpPr txBox="1"/>
          <p:nvPr/>
        </p:nvSpPr>
        <p:spPr>
          <a:xfrm>
            <a:off x="3247531" y="9931483"/>
            <a:ext cx="763701" cy="12928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 defTabSz="870077">
              <a:spcBef>
                <a:spcPts val="95"/>
              </a:spcBef>
            </a:pPr>
            <a:r>
              <a:rPr sz="643" spc="28" baseline="30864" dirty="0">
                <a:solidFill>
                  <a:srgbClr val="3D464C"/>
                </a:solidFill>
                <a:latin typeface="Arial"/>
                <a:cs typeface="Arial"/>
              </a:rPr>
              <a:t>11</a:t>
            </a:r>
            <a:r>
              <a:rPr sz="643" spc="57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1" spc="15" dirty="0">
                <a:solidFill>
                  <a:srgbClr val="3D464C"/>
                </a:solidFill>
                <a:latin typeface="Arial"/>
                <a:cs typeface="Arial"/>
              </a:rPr>
              <a:t>koffeeinhaltig</a:t>
            </a:r>
            <a:endParaRPr sz="76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84" name="Grafik 283">
            <a:extLst>
              <a:ext uri="{FF2B5EF4-FFF2-40B4-BE49-F238E27FC236}">
                <a16:creationId xmlns:a16="http://schemas.microsoft.com/office/drawing/2014/main" id="{6F49BD5E-78A6-1281-573E-F73A5BD1DF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07" y="8388127"/>
            <a:ext cx="1950658" cy="1754117"/>
          </a:xfrm>
          <a:prstGeom prst="rect">
            <a:avLst/>
          </a:prstGeom>
        </p:spPr>
      </p:pic>
      <p:sp>
        <p:nvSpPr>
          <p:cNvPr id="286" name="Textfeld 285">
            <a:extLst>
              <a:ext uri="{FF2B5EF4-FFF2-40B4-BE49-F238E27FC236}">
                <a16:creationId xmlns:a16="http://schemas.microsoft.com/office/drawing/2014/main" id="{363D34BF-35F1-E800-FD39-15E4B22EA032}"/>
              </a:ext>
            </a:extLst>
          </p:cNvPr>
          <p:cNvSpPr txBox="1"/>
          <p:nvPr/>
        </p:nvSpPr>
        <p:spPr>
          <a:xfrm>
            <a:off x="1975876" y="8115758"/>
            <a:ext cx="3603413" cy="61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70077"/>
            <a:r>
              <a:rPr lang="de-DE" sz="1713" b="1" dirty="0">
                <a:solidFill>
                  <a:srgbClr val="008000"/>
                </a:solidFill>
                <a:latin typeface="Calibri"/>
              </a:rPr>
              <a:t>Specialty Coffee, fair &amp; nachhaltig, 100% </a:t>
            </a:r>
            <a:r>
              <a:rPr lang="de-DE" sz="1713" b="1" dirty="0">
                <a:solidFill>
                  <a:prstClr val="black"/>
                </a:solidFill>
                <a:latin typeface="Calibri"/>
              </a:rPr>
              <a:t>von Underdog Farmers</a:t>
            </a:r>
            <a:r>
              <a:rPr lang="de-DE" sz="1713" b="1" dirty="0">
                <a:solidFill>
                  <a:srgbClr val="008000"/>
                </a:solidFill>
                <a:latin typeface="Calibri"/>
              </a:rPr>
              <a:t>.</a:t>
            </a:r>
          </a:p>
        </p:txBody>
      </p:sp>
      <p:sp>
        <p:nvSpPr>
          <p:cNvPr id="289" name="Textfeld 288">
            <a:extLst>
              <a:ext uri="{FF2B5EF4-FFF2-40B4-BE49-F238E27FC236}">
                <a16:creationId xmlns:a16="http://schemas.microsoft.com/office/drawing/2014/main" id="{A0A77C88-6C34-77FE-80BD-4BDE7A69A7AB}"/>
              </a:ext>
            </a:extLst>
          </p:cNvPr>
          <p:cNvSpPr txBox="1"/>
          <p:nvPr/>
        </p:nvSpPr>
        <p:spPr>
          <a:xfrm>
            <a:off x="-3727878" y="5548677"/>
            <a:ext cx="2169057" cy="355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0077"/>
            <a:endParaRPr lang="de-DE" sz="1713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192">
            <a:extLst>
              <a:ext uri="{FF2B5EF4-FFF2-40B4-BE49-F238E27FC236}">
                <a16:creationId xmlns:a16="http://schemas.microsoft.com/office/drawing/2014/main" id="{5487708B-776D-6448-C3E5-5F326EDCCABA}"/>
              </a:ext>
            </a:extLst>
          </p:cNvPr>
          <p:cNvSpPr/>
          <p:nvPr/>
        </p:nvSpPr>
        <p:spPr>
          <a:xfrm>
            <a:off x="5684313" y="3854447"/>
            <a:ext cx="6042" cy="6424396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0077"/>
            <a:endParaRPr sz="1713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5" name="object 288">
            <a:extLst>
              <a:ext uri="{FF2B5EF4-FFF2-40B4-BE49-F238E27FC236}">
                <a16:creationId xmlns:a16="http://schemas.microsoft.com/office/drawing/2014/main" id="{60606524-6D34-A05C-9A3C-7D7DED615B3C}"/>
              </a:ext>
            </a:extLst>
          </p:cNvPr>
          <p:cNvGrpSpPr/>
          <p:nvPr/>
        </p:nvGrpSpPr>
        <p:grpSpPr>
          <a:xfrm>
            <a:off x="32483" y="0"/>
            <a:ext cx="7193534" cy="10175233"/>
            <a:chOff x="0" y="0"/>
            <a:chExt cx="7560309" cy="10694035"/>
          </a:xfrm>
        </p:grpSpPr>
        <p:sp>
          <p:nvSpPr>
            <p:cNvPr id="287" name="object 289">
              <a:extLst>
                <a:ext uri="{FF2B5EF4-FFF2-40B4-BE49-F238E27FC236}">
                  <a16:creationId xmlns:a16="http://schemas.microsoft.com/office/drawing/2014/main" id="{9CA8402B-635B-B48F-3E14-6D4BF2DA0969}"/>
                </a:ext>
              </a:extLst>
            </p:cNvPr>
            <p:cNvSpPr/>
            <p:nvPr/>
          </p:nvSpPr>
          <p:spPr>
            <a:xfrm>
              <a:off x="7506000" y="1052182"/>
              <a:ext cx="6350" cy="9639935"/>
            </a:xfrm>
            <a:custGeom>
              <a:avLst/>
              <a:gdLst/>
              <a:ahLst/>
              <a:cxnLst/>
              <a:rect l="l" t="t" r="r" b="b"/>
              <a:pathLst>
                <a:path w="6350" h="9639935">
                  <a:moveTo>
                    <a:pt x="0" y="9639820"/>
                  </a:moveTo>
                  <a:lnTo>
                    <a:pt x="6350" y="963982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639820"/>
                  </a:lnTo>
                  <a:close/>
                </a:path>
              </a:pathLst>
            </a:custGeom>
            <a:solidFill>
              <a:srgbClr val="ECEFEC"/>
            </a:solidFill>
          </p:spPr>
          <p:txBody>
            <a:bodyPr wrap="square" lIns="0" tIns="0" rIns="0" bIns="0" rtlCol="0"/>
            <a:lstStyle/>
            <a:p>
              <a:pPr defTabSz="870077"/>
              <a:endParaRPr sz="1713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88" name="object 290">
              <a:extLst>
                <a:ext uri="{FF2B5EF4-FFF2-40B4-BE49-F238E27FC236}">
                  <a16:creationId xmlns:a16="http://schemas.microsoft.com/office/drawing/2014/main" id="{D0203C15-FBAC-CB14-1E2A-6FD4712D4E6A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291" name="object 291">
              <a:extLst>
                <a:ext uri="{FF2B5EF4-FFF2-40B4-BE49-F238E27FC236}">
                  <a16:creationId xmlns:a16="http://schemas.microsoft.com/office/drawing/2014/main" id="{25D67709-071B-3983-44CB-8DB7D604C2A6}"/>
                </a:ext>
              </a:extLst>
            </p:cNvPr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pPr defTabSz="870077"/>
              <a:endParaRPr sz="1713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object 292">
              <a:extLst>
                <a:ext uri="{FF2B5EF4-FFF2-40B4-BE49-F238E27FC236}">
                  <a16:creationId xmlns:a16="http://schemas.microsoft.com/office/drawing/2014/main" id="{0F56C485-3FF6-398D-E74C-AC934798DAE7}"/>
                </a:ext>
              </a:extLst>
            </p:cNvPr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pPr defTabSz="870077"/>
              <a:endParaRPr sz="1713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93" name="object 293">
              <a:extLst>
                <a:ext uri="{FF2B5EF4-FFF2-40B4-BE49-F238E27FC236}">
                  <a16:creationId xmlns:a16="http://schemas.microsoft.com/office/drawing/2014/main" id="{D06EC17E-3ACB-4B38-92B9-27C0CEB2907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28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" name="object 3"/>
          <p:cNvSpPr/>
          <p:nvPr/>
        </p:nvSpPr>
        <p:spPr>
          <a:xfrm>
            <a:off x="77928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" name="object 4"/>
          <p:cNvSpPr/>
          <p:nvPr/>
        </p:nvSpPr>
        <p:spPr>
          <a:xfrm>
            <a:off x="77928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" name="object 5"/>
          <p:cNvSpPr/>
          <p:nvPr/>
        </p:nvSpPr>
        <p:spPr>
          <a:xfrm>
            <a:off x="83110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" name="object 6"/>
          <p:cNvSpPr/>
          <p:nvPr/>
        </p:nvSpPr>
        <p:spPr>
          <a:xfrm>
            <a:off x="83110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" name="object 7"/>
          <p:cNvSpPr/>
          <p:nvPr/>
        </p:nvSpPr>
        <p:spPr>
          <a:xfrm>
            <a:off x="83110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" name="object 8"/>
          <p:cNvSpPr/>
          <p:nvPr/>
        </p:nvSpPr>
        <p:spPr>
          <a:xfrm>
            <a:off x="88291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" name="object 9"/>
          <p:cNvSpPr/>
          <p:nvPr/>
        </p:nvSpPr>
        <p:spPr>
          <a:xfrm>
            <a:off x="88291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" name="object 10"/>
          <p:cNvSpPr/>
          <p:nvPr/>
        </p:nvSpPr>
        <p:spPr>
          <a:xfrm>
            <a:off x="8829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" name="object 11"/>
          <p:cNvSpPr/>
          <p:nvPr/>
        </p:nvSpPr>
        <p:spPr>
          <a:xfrm>
            <a:off x="93473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" name="object 12"/>
          <p:cNvSpPr/>
          <p:nvPr/>
        </p:nvSpPr>
        <p:spPr>
          <a:xfrm>
            <a:off x="93473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" name="object 13"/>
          <p:cNvSpPr/>
          <p:nvPr/>
        </p:nvSpPr>
        <p:spPr>
          <a:xfrm>
            <a:off x="93473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" name="object 14"/>
          <p:cNvSpPr/>
          <p:nvPr/>
        </p:nvSpPr>
        <p:spPr>
          <a:xfrm>
            <a:off x="98654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" name="object 15"/>
          <p:cNvSpPr/>
          <p:nvPr/>
        </p:nvSpPr>
        <p:spPr>
          <a:xfrm>
            <a:off x="98654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" name="object 16"/>
          <p:cNvSpPr/>
          <p:nvPr/>
        </p:nvSpPr>
        <p:spPr>
          <a:xfrm>
            <a:off x="98654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" name="object 17"/>
          <p:cNvSpPr/>
          <p:nvPr/>
        </p:nvSpPr>
        <p:spPr>
          <a:xfrm>
            <a:off x="103836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" name="object 18"/>
          <p:cNvSpPr/>
          <p:nvPr/>
        </p:nvSpPr>
        <p:spPr>
          <a:xfrm>
            <a:off x="103836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" name="object 19"/>
          <p:cNvSpPr/>
          <p:nvPr/>
        </p:nvSpPr>
        <p:spPr>
          <a:xfrm>
            <a:off x="103836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" name="object 20"/>
          <p:cNvSpPr/>
          <p:nvPr/>
        </p:nvSpPr>
        <p:spPr>
          <a:xfrm>
            <a:off x="109017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" name="object 21"/>
          <p:cNvSpPr/>
          <p:nvPr/>
        </p:nvSpPr>
        <p:spPr>
          <a:xfrm>
            <a:off x="109017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" name="object 22"/>
          <p:cNvSpPr/>
          <p:nvPr/>
        </p:nvSpPr>
        <p:spPr>
          <a:xfrm>
            <a:off x="109017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" name="object 23"/>
          <p:cNvSpPr/>
          <p:nvPr/>
        </p:nvSpPr>
        <p:spPr>
          <a:xfrm>
            <a:off x="114199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" name="object 24"/>
          <p:cNvSpPr/>
          <p:nvPr/>
        </p:nvSpPr>
        <p:spPr>
          <a:xfrm>
            <a:off x="114199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" name="object 25"/>
          <p:cNvSpPr/>
          <p:nvPr/>
        </p:nvSpPr>
        <p:spPr>
          <a:xfrm>
            <a:off x="114199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" name="object 26"/>
          <p:cNvSpPr/>
          <p:nvPr/>
        </p:nvSpPr>
        <p:spPr>
          <a:xfrm>
            <a:off x="119380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" name="object 27"/>
          <p:cNvSpPr/>
          <p:nvPr/>
        </p:nvSpPr>
        <p:spPr>
          <a:xfrm>
            <a:off x="119380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" name="object 28"/>
          <p:cNvSpPr/>
          <p:nvPr/>
        </p:nvSpPr>
        <p:spPr>
          <a:xfrm>
            <a:off x="119380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" name="object 29"/>
          <p:cNvSpPr/>
          <p:nvPr/>
        </p:nvSpPr>
        <p:spPr>
          <a:xfrm>
            <a:off x="124562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" name="object 30"/>
          <p:cNvSpPr/>
          <p:nvPr/>
        </p:nvSpPr>
        <p:spPr>
          <a:xfrm>
            <a:off x="124562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" name="object 31"/>
          <p:cNvSpPr/>
          <p:nvPr/>
        </p:nvSpPr>
        <p:spPr>
          <a:xfrm>
            <a:off x="124562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" name="object 32"/>
          <p:cNvSpPr/>
          <p:nvPr/>
        </p:nvSpPr>
        <p:spPr>
          <a:xfrm>
            <a:off x="129743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" name="object 33"/>
          <p:cNvSpPr/>
          <p:nvPr/>
        </p:nvSpPr>
        <p:spPr>
          <a:xfrm>
            <a:off x="129743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" name="object 34"/>
          <p:cNvSpPr/>
          <p:nvPr/>
        </p:nvSpPr>
        <p:spPr>
          <a:xfrm>
            <a:off x="129743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" name="object 35"/>
          <p:cNvSpPr/>
          <p:nvPr/>
        </p:nvSpPr>
        <p:spPr>
          <a:xfrm>
            <a:off x="134925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6" name="object 36"/>
          <p:cNvSpPr/>
          <p:nvPr/>
        </p:nvSpPr>
        <p:spPr>
          <a:xfrm>
            <a:off x="134925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7" name="object 37"/>
          <p:cNvSpPr/>
          <p:nvPr/>
        </p:nvSpPr>
        <p:spPr>
          <a:xfrm>
            <a:off x="134925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" name="object 38"/>
          <p:cNvSpPr/>
          <p:nvPr/>
        </p:nvSpPr>
        <p:spPr>
          <a:xfrm>
            <a:off x="140106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9" name="object 39"/>
          <p:cNvSpPr/>
          <p:nvPr/>
        </p:nvSpPr>
        <p:spPr>
          <a:xfrm>
            <a:off x="140106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0" name="object 40"/>
          <p:cNvSpPr/>
          <p:nvPr/>
        </p:nvSpPr>
        <p:spPr>
          <a:xfrm>
            <a:off x="140106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1" name="object 41"/>
          <p:cNvSpPr/>
          <p:nvPr/>
        </p:nvSpPr>
        <p:spPr>
          <a:xfrm>
            <a:off x="145288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2" name="object 42"/>
          <p:cNvSpPr/>
          <p:nvPr/>
        </p:nvSpPr>
        <p:spPr>
          <a:xfrm>
            <a:off x="145288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3" name="object 43"/>
          <p:cNvSpPr/>
          <p:nvPr/>
        </p:nvSpPr>
        <p:spPr>
          <a:xfrm>
            <a:off x="145288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4" name="object 44"/>
          <p:cNvSpPr/>
          <p:nvPr/>
        </p:nvSpPr>
        <p:spPr>
          <a:xfrm>
            <a:off x="150469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5" name="object 45"/>
          <p:cNvSpPr/>
          <p:nvPr/>
        </p:nvSpPr>
        <p:spPr>
          <a:xfrm>
            <a:off x="150469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6" name="object 46"/>
          <p:cNvSpPr/>
          <p:nvPr/>
        </p:nvSpPr>
        <p:spPr>
          <a:xfrm>
            <a:off x="150469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7" name="object 47"/>
          <p:cNvSpPr/>
          <p:nvPr/>
        </p:nvSpPr>
        <p:spPr>
          <a:xfrm>
            <a:off x="155651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8" name="object 48"/>
          <p:cNvSpPr/>
          <p:nvPr/>
        </p:nvSpPr>
        <p:spPr>
          <a:xfrm>
            <a:off x="155651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9" name="object 49"/>
          <p:cNvSpPr/>
          <p:nvPr/>
        </p:nvSpPr>
        <p:spPr>
          <a:xfrm>
            <a:off x="155651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0" name="object 50"/>
          <p:cNvSpPr/>
          <p:nvPr/>
        </p:nvSpPr>
        <p:spPr>
          <a:xfrm>
            <a:off x="160832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1" name="object 51"/>
          <p:cNvSpPr/>
          <p:nvPr/>
        </p:nvSpPr>
        <p:spPr>
          <a:xfrm>
            <a:off x="160832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2" name="object 52"/>
          <p:cNvSpPr/>
          <p:nvPr/>
        </p:nvSpPr>
        <p:spPr>
          <a:xfrm>
            <a:off x="160832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3" name="object 53"/>
          <p:cNvSpPr/>
          <p:nvPr/>
        </p:nvSpPr>
        <p:spPr>
          <a:xfrm>
            <a:off x="166014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4" name="object 54"/>
          <p:cNvSpPr/>
          <p:nvPr/>
        </p:nvSpPr>
        <p:spPr>
          <a:xfrm>
            <a:off x="166014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5" name="object 55"/>
          <p:cNvSpPr/>
          <p:nvPr/>
        </p:nvSpPr>
        <p:spPr>
          <a:xfrm>
            <a:off x="166014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6" name="object 56"/>
          <p:cNvSpPr/>
          <p:nvPr/>
        </p:nvSpPr>
        <p:spPr>
          <a:xfrm>
            <a:off x="171195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7" name="object 57"/>
          <p:cNvSpPr/>
          <p:nvPr/>
        </p:nvSpPr>
        <p:spPr>
          <a:xfrm>
            <a:off x="171195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8" name="object 58"/>
          <p:cNvSpPr/>
          <p:nvPr/>
        </p:nvSpPr>
        <p:spPr>
          <a:xfrm>
            <a:off x="171195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9" name="object 59"/>
          <p:cNvSpPr/>
          <p:nvPr/>
        </p:nvSpPr>
        <p:spPr>
          <a:xfrm>
            <a:off x="176377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0" name="object 60"/>
          <p:cNvSpPr/>
          <p:nvPr/>
        </p:nvSpPr>
        <p:spPr>
          <a:xfrm>
            <a:off x="176377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1" name="object 61"/>
          <p:cNvSpPr/>
          <p:nvPr/>
        </p:nvSpPr>
        <p:spPr>
          <a:xfrm>
            <a:off x="176377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2" name="object 62"/>
          <p:cNvSpPr/>
          <p:nvPr/>
        </p:nvSpPr>
        <p:spPr>
          <a:xfrm>
            <a:off x="181558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3" name="object 63"/>
          <p:cNvSpPr/>
          <p:nvPr/>
        </p:nvSpPr>
        <p:spPr>
          <a:xfrm>
            <a:off x="181558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4" name="object 64"/>
          <p:cNvSpPr/>
          <p:nvPr/>
        </p:nvSpPr>
        <p:spPr>
          <a:xfrm>
            <a:off x="181558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5" name="object 65"/>
          <p:cNvSpPr/>
          <p:nvPr/>
        </p:nvSpPr>
        <p:spPr>
          <a:xfrm>
            <a:off x="186740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6" name="object 66"/>
          <p:cNvSpPr/>
          <p:nvPr/>
        </p:nvSpPr>
        <p:spPr>
          <a:xfrm>
            <a:off x="186740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7" name="object 67"/>
          <p:cNvSpPr/>
          <p:nvPr/>
        </p:nvSpPr>
        <p:spPr>
          <a:xfrm>
            <a:off x="186740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8" name="object 68"/>
          <p:cNvSpPr/>
          <p:nvPr/>
        </p:nvSpPr>
        <p:spPr>
          <a:xfrm>
            <a:off x="191921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9" name="object 69"/>
          <p:cNvSpPr/>
          <p:nvPr/>
        </p:nvSpPr>
        <p:spPr>
          <a:xfrm>
            <a:off x="191921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0" name="object 70"/>
          <p:cNvSpPr/>
          <p:nvPr/>
        </p:nvSpPr>
        <p:spPr>
          <a:xfrm>
            <a:off x="19192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1" name="object 71"/>
          <p:cNvSpPr/>
          <p:nvPr/>
        </p:nvSpPr>
        <p:spPr>
          <a:xfrm>
            <a:off x="197103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2" name="object 72"/>
          <p:cNvSpPr/>
          <p:nvPr/>
        </p:nvSpPr>
        <p:spPr>
          <a:xfrm>
            <a:off x="197103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3" name="object 73"/>
          <p:cNvSpPr/>
          <p:nvPr/>
        </p:nvSpPr>
        <p:spPr>
          <a:xfrm>
            <a:off x="197103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4" name="object 74"/>
          <p:cNvSpPr/>
          <p:nvPr/>
        </p:nvSpPr>
        <p:spPr>
          <a:xfrm>
            <a:off x="202284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5" name="object 75"/>
          <p:cNvSpPr/>
          <p:nvPr/>
        </p:nvSpPr>
        <p:spPr>
          <a:xfrm>
            <a:off x="202284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6" name="object 76"/>
          <p:cNvSpPr/>
          <p:nvPr/>
        </p:nvSpPr>
        <p:spPr>
          <a:xfrm>
            <a:off x="202284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7" name="object 77"/>
          <p:cNvSpPr/>
          <p:nvPr/>
        </p:nvSpPr>
        <p:spPr>
          <a:xfrm>
            <a:off x="207466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8" name="object 78"/>
          <p:cNvSpPr/>
          <p:nvPr/>
        </p:nvSpPr>
        <p:spPr>
          <a:xfrm>
            <a:off x="207466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9" name="object 79"/>
          <p:cNvSpPr/>
          <p:nvPr/>
        </p:nvSpPr>
        <p:spPr>
          <a:xfrm>
            <a:off x="207466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0" name="object 80"/>
          <p:cNvSpPr/>
          <p:nvPr/>
        </p:nvSpPr>
        <p:spPr>
          <a:xfrm>
            <a:off x="212647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1" name="object 81"/>
          <p:cNvSpPr/>
          <p:nvPr/>
        </p:nvSpPr>
        <p:spPr>
          <a:xfrm>
            <a:off x="212647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2" name="object 82"/>
          <p:cNvSpPr/>
          <p:nvPr/>
        </p:nvSpPr>
        <p:spPr>
          <a:xfrm>
            <a:off x="212647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3" name="object 83"/>
          <p:cNvSpPr/>
          <p:nvPr/>
        </p:nvSpPr>
        <p:spPr>
          <a:xfrm>
            <a:off x="217829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4" name="object 84"/>
          <p:cNvSpPr/>
          <p:nvPr/>
        </p:nvSpPr>
        <p:spPr>
          <a:xfrm>
            <a:off x="217829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5" name="object 85"/>
          <p:cNvSpPr/>
          <p:nvPr/>
        </p:nvSpPr>
        <p:spPr>
          <a:xfrm>
            <a:off x="217829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6" name="object 86"/>
          <p:cNvSpPr/>
          <p:nvPr/>
        </p:nvSpPr>
        <p:spPr>
          <a:xfrm>
            <a:off x="223011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7" name="object 87"/>
          <p:cNvSpPr/>
          <p:nvPr/>
        </p:nvSpPr>
        <p:spPr>
          <a:xfrm>
            <a:off x="223011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8" name="object 88"/>
          <p:cNvSpPr/>
          <p:nvPr/>
        </p:nvSpPr>
        <p:spPr>
          <a:xfrm>
            <a:off x="223011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9" name="object 89"/>
          <p:cNvSpPr/>
          <p:nvPr/>
        </p:nvSpPr>
        <p:spPr>
          <a:xfrm>
            <a:off x="228192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0" name="object 90"/>
          <p:cNvSpPr/>
          <p:nvPr/>
        </p:nvSpPr>
        <p:spPr>
          <a:xfrm>
            <a:off x="228192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1" name="object 91"/>
          <p:cNvSpPr/>
          <p:nvPr/>
        </p:nvSpPr>
        <p:spPr>
          <a:xfrm>
            <a:off x="228192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2" name="object 92"/>
          <p:cNvSpPr/>
          <p:nvPr/>
        </p:nvSpPr>
        <p:spPr>
          <a:xfrm>
            <a:off x="233374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3" name="object 93"/>
          <p:cNvSpPr/>
          <p:nvPr/>
        </p:nvSpPr>
        <p:spPr>
          <a:xfrm>
            <a:off x="233374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4" name="object 94"/>
          <p:cNvSpPr/>
          <p:nvPr/>
        </p:nvSpPr>
        <p:spPr>
          <a:xfrm>
            <a:off x="233374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5" name="object 95"/>
          <p:cNvSpPr/>
          <p:nvPr/>
        </p:nvSpPr>
        <p:spPr>
          <a:xfrm>
            <a:off x="238555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6" name="object 96"/>
          <p:cNvSpPr/>
          <p:nvPr/>
        </p:nvSpPr>
        <p:spPr>
          <a:xfrm>
            <a:off x="238555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7" name="object 97"/>
          <p:cNvSpPr/>
          <p:nvPr/>
        </p:nvSpPr>
        <p:spPr>
          <a:xfrm>
            <a:off x="238555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8" name="object 98"/>
          <p:cNvSpPr/>
          <p:nvPr/>
        </p:nvSpPr>
        <p:spPr>
          <a:xfrm>
            <a:off x="243736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9" name="object 99"/>
          <p:cNvSpPr/>
          <p:nvPr/>
        </p:nvSpPr>
        <p:spPr>
          <a:xfrm>
            <a:off x="243736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0" name="object 100"/>
          <p:cNvSpPr/>
          <p:nvPr/>
        </p:nvSpPr>
        <p:spPr>
          <a:xfrm>
            <a:off x="243736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1" name="object 101"/>
          <p:cNvSpPr/>
          <p:nvPr/>
        </p:nvSpPr>
        <p:spPr>
          <a:xfrm>
            <a:off x="248918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2" name="object 102"/>
          <p:cNvSpPr/>
          <p:nvPr/>
        </p:nvSpPr>
        <p:spPr>
          <a:xfrm>
            <a:off x="248918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3" name="object 103"/>
          <p:cNvSpPr/>
          <p:nvPr/>
        </p:nvSpPr>
        <p:spPr>
          <a:xfrm>
            <a:off x="248918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4" name="object 104"/>
          <p:cNvSpPr/>
          <p:nvPr/>
        </p:nvSpPr>
        <p:spPr>
          <a:xfrm>
            <a:off x="254100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5" name="object 105"/>
          <p:cNvSpPr/>
          <p:nvPr/>
        </p:nvSpPr>
        <p:spPr>
          <a:xfrm>
            <a:off x="254100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6" name="object 106"/>
          <p:cNvSpPr/>
          <p:nvPr/>
        </p:nvSpPr>
        <p:spPr>
          <a:xfrm>
            <a:off x="254100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7" name="object 107"/>
          <p:cNvSpPr/>
          <p:nvPr/>
        </p:nvSpPr>
        <p:spPr>
          <a:xfrm>
            <a:off x="259281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8" name="object 108"/>
          <p:cNvSpPr/>
          <p:nvPr/>
        </p:nvSpPr>
        <p:spPr>
          <a:xfrm>
            <a:off x="259281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9" name="object 109"/>
          <p:cNvSpPr/>
          <p:nvPr/>
        </p:nvSpPr>
        <p:spPr>
          <a:xfrm>
            <a:off x="259281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0" name="object 110"/>
          <p:cNvSpPr/>
          <p:nvPr/>
        </p:nvSpPr>
        <p:spPr>
          <a:xfrm>
            <a:off x="264463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1" name="object 111"/>
          <p:cNvSpPr/>
          <p:nvPr/>
        </p:nvSpPr>
        <p:spPr>
          <a:xfrm>
            <a:off x="264463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2" name="object 112"/>
          <p:cNvSpPr/>
          <p:nvPr/>
        </p:nvSpPr>
        <p:spPr>
          <a:xfrm>
            <a:off x="264463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3" name="object 113"/>
          <p:cNvSpPr/>
          <p:nvPr/>
        </p:nvSpPr>
        <p:spPr>
          <a:xfrm>
            <a:off x="269644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4" name="object 114"/>
          <p:cNvSpPr/>
          <p:nvPr/>
        </p:nvSpPr>
        <p:spPr>
          <a:xfrm>
            <a:off x="269644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5" name="object 115"/>
          <p:cNvSpPr/>
          <p:nvPr/>
        </p:nvSpPr>
        <p:spPr>
          <a:xfrm>
            <a:off x="269644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6" name="object 116"/>
          <p:cNvSpPr/>
          <p:nvPr/>
        </p:nvSpPr>
        <p:spPr>
          <a:xfrm>
            <a:off x="274826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7" name="object 117"/>
          <p:cNvSpPr/>
          <p:nvPr/>
        </p:nvSpPr>
        <p:spPr>
          <a:xfrm>
            <a:off x="274826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8" name="object 118"/>
          <p:cNvSpPr/>
          <p:nvPr/>
        </p:nvSpPr>
        <p:spPr>
          <a:xfrm>
            <a:off x="274826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9" name="object 119"/>
          <p:cNvSpPr/>
          <p:nvPr/>
        </p:nvSpPr>
        <p:spPr>
          <a:xfrm>
            <a:off x="280007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0" name="object 120"/>
          <p:cNvSpPr/>
          <p:nvPr/>
        </p:nvSpPr>
        <p:spPr>
          <a:xfrm>
            <a:off x="280007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1" name="object 121"/>
          <p:cNvSpPr/>
          <p:nvPr/>
        </p:nvSpPr>
        <p:spPr>
          <a:xfrm>
            <a:off x="280007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2" name="object 122"/>
          <p:cNvSpPr/>
          <p:nvPr/>
        </p:nvSpPr>
        <p:spPr>
          <a:xfrm>
            <a:off x="285189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3" name="object 123"/>
          <p:cNvSpPr/>
          <p:nvPr/>
        </p:nvSpPr>
        <p:spPr>
          <a:xfrm>
            <a:off x="285189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4" name="object 124"/>
          <p:cNvSpPr/>
          <p:nvPr/>
        </p:nvSpPr>
        <p:spPr>
          <a:xfrm>
            <a:off x="285189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5" name="object 125"/>
          <p:cNvSpPr/>
          <p:nvPr/>
        </p:nvSpPr>
        <p:spPr>
          <a:xfrm>
            <a:off x="290370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6" name="object 126"/>
          <p:cNvSpPr/>
          <p:nvPr/>
        </p:nvSpPr>
        <p:spPr>
          <a:xfrm>
            <a:off x="290370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7" name="object 127"/>
          <p:cNvSpPr/>
          <p:nvPr/>
        </p:nvSpPr>
        <p:spPr>
          <a:xfrm>
            <a:off x="290370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8" name="object 128"/>
          <p:cNvSpPr/>
          <p:nvPr/>
        </p:nvSpPr>
        <p:spPr>
          <a:xfrm>
            <a:off x="295552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9" name="object 129"/>
          <p:cNvSpPr/>
          <p:nvPr/>
        </p:nvSpPr>
        <p:spPr>
          <a:xfrm>
            <a:off x="295552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0" name="object 130"/>
          <p:cNvSpPr/>
          <p:nvPr/>
        </p:nvSpPr>
        <p:spPr>
          <a:xfrm>
            <a:off x="295552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1" name="object 131"/>
          <p:cNvSpPr/>
          <p:nvPr/>
        </p:nvSpPr>
        <p:spPr>
          <a:xfrm>
            <a:off x="300733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2" name="object 132"/>
          <p:cNvSpPr/>
          <p:nvPr/>
        </p:nvSpPr>
        <p:spPr>
          <a:xfrm>
            <a:off x="300733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3" name="object 133"/>
          <p:cNvSpPr/>
          <p:nvPr/>
        </p:nvSpPr>
        <p:spPr>
          <a:xfrm>
            <a:off x="300733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4" name="object 134"/>
          <p:cNvSpPr/>
          <p:nvPr/>
        </p:nvSpPr>
        <p:spPr>
          <a:xfrm>
            <a:off x="3059151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5" name="object 135"/>
          <p:cNvSpPr/>
          <p:nvPr/>
        </p:nvSpPr>
        <p:spPr>
          <a:xfrm>
            <a:off x="3059151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6" name="object 136"/>
          <p:cNvSpPr/>
          <p:nvPr/>
        </p:nvSpPr>
        <p:spPr>
          <a:xfrm>
            <a:off x="305915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7" name="object 137"/>
          <p:cNvSpPr/>
          <p:nvPr/>
        </p:nvSpPr>
        <p:spPr>
          <a:xfrm>
            <a:off x="311096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8" name="object 138"/>
          <p:cNvSpPr/>
          <p:nvPr/>
        </p:nvSpPr>
        <p:spPr>
          <a:xfrm>
            <a:off x="311096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9" name="object 139"/>
          <p:cNvSpPr/>
          <p:nvPr/>
        </p:nvSpPr>
        <p:spPr>
          <a:xfrm>
            <a:off x="311096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0" name="object 140"/>
          <p:cNvSpPr/>
          <p:nvPr/>
        </p:nvSpPr>
        <p:spPr>
          <a:xfrm>
            <a:off x="3162781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1" name="object 141"/>
          <p:cNvSpPr/>
          <p:nvPr/>
        </p:nvSpPr>
        <p:spPr>
          <a:xfrm>
            <a:off x="3162781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2" name="object 142"/>
          <p:cNvSpPr/>
          <p:nvPr/>
        </p:nvSpPr>
        <p:spPr>
          <a:xfrm>
            <a:off x="316278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3" name="object 143"/>
          <p:cNvSpPr/>
          <p:nvPr/>
        </p:nvSpPr>
        <p:spPr>
          <a:xfrm>
            <a:off x="321459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4" name="object 144"/>
          <p:cNvSpPr/>
          <p:nvPr/>
        </p:nvSpPr>
        <p:spPr>
          <a:xfrm>
            <a:off x="321459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5" name="object 145"/>
          <p:cNvSpPr/>
          <p:nvPr/>
        </p:nvSpPr>
        <p:spPr>
          <a:xfrm>
            <a:off x="321459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6" name="object 146"/>
          <p:cNvSpPr/>
          <p:nvPr/>
        </p:nvSpPr>
        <p:spPr>
          <a:xfrm>
            <a:off x="326641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7" name="object 147"/>
          <p:cNvSpPr/>
          <p:nvPr/>
        </p:nvSpPr>
        <p:spPr>
          <a:xfrm>
            <a:off x="326641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8" name="object 148"/>
          <p:cNvSpPr/>
          <p:nvPr/>
        </p:nvSpPr>
        <p:spPr>
          <a:xfrm>
            <a:off x="326641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9" name="object 149"/>
          <p:cNvSpPr/>
          <p:nvPr/>
        </p:nvSpPr>
        <p:spPr>
          <a:xfrm>
            <a:off x="331822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0" name="object 150"/>
          <p:cNvSpPr/>
          <p:nvPr/>
        </p:nvSpPr>
        <p:spPr>
          <a:xfrm>
            <a:off x="331822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1" name="object 151"/>
          <p:cNvSpPr/>
          <p:nvPr/>
        </p:nvSpPr>
        <p:spPr>
          <a:xfrm>
            <a:off x="331822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2" name="object 152"/>
          <p:cNvSpPr/>
          <p:nvPr/>
        </p:nvSpPr>
        <p:spPr>
          <a:xfrm>
            <a:off x="3370041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3" name="object 153"/>
          <p:cNvSpPr/>
          <p:nvPr/>
        </p:nvSpPr>
        <p:spPr>
          <a:xfrm>
            <a:off x="3370041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4" name="object 154"/>
          <p:cNvSpPr/>
          <p:nvPr/>
        </p:nvSpPr>
        <p:spPr>
          <a:xfrm>
            <a:off x="337004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5" name="object 155"/>
          <p:cNvSpPr/>
          <p:nvPr/>
        </p:nvSpPr>
        <p:spPr>
          <a:xfrm>
            <a:off x="342185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6" name="object 156"/>
          <p:cNvSpPr/>
          <p:nvPr/>
        </p:nvSpPr>
        <p:spPr>
          <a:xfrm>
            <a:off x="342185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7" name="object 157"/>
          <p:cNvSpPr/>
          <p:nvPr/>
        </p:nvSpPr>
        <p:spPr>
          <a:xfrm>
            <a:off x="342185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8" name="object 158"/>
          <p:cNvSpPr/>
          <p:nvPr/>
        </p:nvSpPr>
        <p:spPr>
          <a:xfrm>
            <a:off x="347367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9" name="object 159"/>
          <p:cNvSpPr/>
          <p:nvPr/>
        </p:nvSpPr>
        <p:spPr>
          <a:xfrm>
            <a:off x="347367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0" name="object 160"/>
          <p:cNvSpPr/>
          <p:nvPr/>
        </p:nvSpPr>
        <p:spPr>
          <a:xfrm>
            <a:off x="347367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1" name="object 161"/>
          <p:cNvSpPr/>
          <p:nvPr/>
        </p:nvSpPr>
        <p:spPr>
          <a:xfrm>
            <a:off x="352548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2" name="object 162"/>
          <p:cNvSpPr/>
          <p:nvPr/>
        </p:nvSpPr>
        <p:spPr>
          <a:xfrm>
            <a:off x="352548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3" name="object 163"/>
          <p:cNvSpPr/>
          <p:nvPr/>
        </p:nvSpPr>
        <p:spPr>
          <a:xfrm>
            <a:off x="352548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4" name="object 164"/>
          <p:cNvSpPr/>
          <p:nvPr/>
        </p:nvSpPr>
        <p:spPr>
          <a:xfrm>
            <a:off x="3577301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5" name="object 165"/>
          <p:cNvSpPr/>
          <p:nvPr/>
        </p:nvSpPr>
        <p:spPr>
          <a:xfrm>
            <a:off x="3577301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6" name="object 166"/>
          <p:cNvSpPr/>
          <p:nvPr/>
        </p:nvSpPr>
        <p:spPr>
          <a:xfrm>
            <a:off x="357730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7" name="object 167"/>
          <p:cNvSpPr/>
          <p:nvPr/>
        </p:nvSpPr>
        <p:spPr>
          <a:xfrm>
            <a:off x="362911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8" name="object 168"/>
          <p:cNvSpPr/>
          <p:nvPr/>
        </p:nvSpPr>
        <p:spPr>
          <a:xfrm>
            <a:off x="362911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9" name="object 169"/>
          <p:cNvSpPr/>
          <p:nvPr/>
        </p:nvSpPr>
        <p:spPr>
          <a:xfrm>
            <a:off x="362911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0" name="object 170"/>
          <p:cNvSpPr/>
          <p:nvPr/>
        </p:nvSpPr>
        <p:spPr>
          <a:xfrm>
            <a:off x="368093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1" name="object 171"/>
          <p:cNvSpPr/>
          <p:nvPr/>
        </p:nvSpPr>
        <p:spPr>
          <a:xfrm>
            <a:off x="368093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2" name="object 172"/>
          <p:cNvSpPr/>
          <p:nvPr/>
        </p:nvSpPr>
        <p:spPr>
          <a:xfrm>
            <a:off x="368093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3" name="object 173"/>
          <p:cNvSpPr/>
          <p:nvPr/>
        </p:nvSpPr>
        <p:spPr>
          <a:xfrm>
            <a:off x="373274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4" name="object 174"/>
          <p:cNvSpPr/>
          <p:nvPr/>
        </p:nvSpPr>
        <p:spPr>
          <a:xfrm>
            <a:off x="373274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5" name="object 175"/>
          <p:cNvSpPr/>
          <p:nvPr/>
        </p:nvSpPr>
        <p:spPr>
          <a:xfrm>
            <a:off x="373274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6" name="object 176"/>
          <p:cNvSpPr/>
          <p:nvPr/>
        </p:nvSpPr>
        <p:spPr>
          <a:xfrm>
            <a:off x="378456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7" name="object 177"/>
          <p:cNvSpPr/>
          <p:nvPr/>
        </p:nvSpPr>
        <p:spPr>
          <a:xfrm>
            <a:off x="378456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8" name="object 178"/>
          <p:cNvSpPr/>
          <p:nvPr/>
        </p:nvSpPr>
        <p:spPr>
          <a:xfrm>
            <a:off x="378456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9" name="object 179"/>
          <p:cNvSpPr/>
          <p:nvPr/>
        </p:nvSpPr>
        <p:spPr>
          <a:xfrm>
            <a:off x="383637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0" name="object 180"/>
          <p:cNvSpPr/>
          <p:nvPr/>
        </p:nvSpPr>
        <p:spPr>
          <a:xfrm>
            <a:off x="383637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1" name="object 181"/>
          <p:cNvSpPr/>
          <p:nvPr/>
        </p:nvSpPr>
        <p:spPr>
          <a:xfrm>
            <a:off x="383637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2" name="object 182"/>
          <p:cNvSpPr/>
          <p:nvPr/>
        </p:nvSpPr>
        <p:spPr>
          <a:xfrm>
            <a:off x="388819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3" name="object 183"/>
          <p:cNvSpPr/>
          <p:nvPr/>
        </p:nvSpPr>
        <p:spPr>
          <a:xfrm>
            <a:off x="388819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4" name="object 184"/>
          <p:cNvSpPr/>
          <p:nvPr/>
        </p:nvSpPr>
        <p:spPr>
          <a:xfrm>
            <a:off x="388819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5" name="object 185"/>
          <p:cNvSpPr/>
          <p:nvPr/>
        </p:nvSpPr>
        <p:spPr>
          <a:xfrm>
            <a:off x="394000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6" name="object 186"/>
          <p:cNvSpPr/>
          <p:nvPr/>
        </p:nvSpPr>
        <p:spPr>
          <a:xfrm>
            <a:off x="394000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7" name="object 187"/>
          <p:cNvSpPr/>
          <p:nvPr/>
        </p:nvSpPr>
        <p:spPr>
          <a:xfrm>
            <a:off x="394000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8" name="object 188"/>
          <p:cNvSpPr/>
          <p:nvPr/>
        </p:nvSpPr>
        <p:spPr>
          <a:xfrm>
            <a:off x="399182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9" name="object 189"/>
          <p:cNvSpPr/>
          <p:nvPr/>
        </p:nvSpPr>
        <p:spPr>
          <a:xfrm>
            <a:off x="399182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0" name="object 190"/>
          <p:cNvSpPr/>
          <p:nvPr/>
        </p:nvSpPr>
        <p:spPr>
          <a:xfrm>
            <a:off x="399182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1" name="object 191"/>
          <p:cNvSpPr/>
          <p:nvPr/>
        </p:nvSpPr>
        <p:spPr>
          <a:xfrm>
            <a:off x="404363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2" name="object 192"/>
          <p:cNvSpPr/>
          <p:nvPr/>
        </p:nvSpPr>
        <p:spPr>
          <a:xfrm>
            <a:off x="404363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3" name="object 193"/>
          <p:cNvSpPr/>
          <p:nvPr/>
        </p:nvSpPr>
        <p:spPr>
          <a:xfrm>
            <a:off x="404363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4" name="object 194"/>
          <p:cNvSpPr/>
          <p:nvPr/>
        </p:nvSpPr>
        <p:spPr>
          <a:xfrm>
            <a:off x="409545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5" name="object 195"/>
          <p:cNvSpPr/>
          <p:nvPr/>
        </p:nvSpPr>
        <p:spPr>
          <a:xfrm>
            <a:off x="409545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6" name="object 196"/>
          <p:cNvSpPr/>
          <p:nvPr/>
        </p:nvSpPr>
        <p:spPr>
          <a:xfrm>
            <a:off x="409545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7" name="object 197"/>
          <p:cNvSpPr/>
          <p:nvPr/>
        </p:nvSpPr>
        <p:spPr>
          <a:xfrm>
            <a:off x="414726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8" name="object 198"/>
          <p:cNvSpPr/>
          <p:nvPr/>
        </p:nvSpPr>
        <p:spPr>
          <a:xfrm>
            <a:off x="414726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9" name="object 199"/>
          <p:cNvSpPr/>
          <p:nvPr/>
        </p:nvSpPr>
        <p:spPr>
          <a:xfrm>
            <a:off x="414726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0" name="object 200"/>
          <p:cNvSpPr/>
          <p:nvPr/>
        </p:nvSpPr>
        <p:spPr>
          <a:xfrm>
            <a:off x="419908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1" name="object 201"/>
          <p:cNvSpPr/>
          <p:nvPr/>
        </p:nvSpPr>
        <p:spPr>
          <a:xfrm>
            <a:off x="419908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2" name="object 202"/>
          <p:cNvSpPr/>
          <p:nvPr/>
        </p:nvSpPr>
        <p:spPr>
          <a:xfrm>
            <a:off x="419908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3" name="object 203"/>
          <p:cNvSpPr/>
          <p:nvPr/>
        </p:nvSpPr>
        <p:spPr>
          <a:xfrm>
            <a:off x="425089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4" name="object 204"/>
          <p:cNvSpPr/>
          <p:nvPr/>
        </p:nvSpPr>
        <p:spPr>
          <a:xfrm>
            <a:off x="425089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5" name="object 205"/>
          <p:cNvSpPr/>
          <p:nvPr/>
        </p:nvSpPr>
        <p:spPr>
          <a:xfrm>
            <a:off x="425089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6" name="object 206"/>
          <p:cNvSpPr/>
          <p:nvPr/>
        </p:nvSpPr>
        <p:spPr>
          <a:xfrm>
            <a:off x="430271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7" name="object 207"/>
          <p:cNvSpPr/>
          <p:nvPr/>
        </p:nvSpPr>
        <p:spPr>
          <a:xfrm>
            <a:off x="430271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8" name="object 208"/>
          <p:cNvSpPr/>
          <p:nvPr/>
        </p:nvSpPr>
        <p:spPr>
          <a:xfrm>
            <a:off x="430271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9" name="object 209"/>
          <p:cNvSpPr/>
          <p:nvPr/>
        </p:nvSpPr>
        <p:spPr>
          <a:xfrm>
            <a:off x="435452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0" name="object 210"/>
          <p:cNvSpPr/>
          <p:nvPr/>
        </p:nvSpPr>
        <p:spPr>
          <a:xfrm>
            <a:off x="435452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1" name="object 211"/>
          <p:cNvSpPr/>
          <p:nvPr/>
        </p:nvSpPr>
        <p:spPr>
          <a:xfrm>
            <a:off x="435452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2" name="object 212"/>
          <p:cNvSpPr/>
          <p:nvPr/>
        </p:nvSpPr>
        <p:spPr>
          <a:xfrm>
            <a:off x="440634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3" name="object 213"/>
          <p:cNvSpPr/>
          <p:nvPr/>
        </p:nvSpPr>
        <p:spPr>
          <a:xfrm>
            <a:off x="440634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4" name="object 214"/>
          <p:cNvSpPr/>
          <p:nvPr/>
        </p:nvSpPr>
        <p:spPr>
          <a:xfrm>
            <a:off x="440634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5" name="object 215"/>
          <p:cNvSpPr/>
          <p:nvPr/>
        </p:nvSpPr>
        <p:spPr>
          <a:xfrm>
            <a:off x="445815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6" name="object 216"/>
          <p:cNvSpPr/>
          <p:nvPr/>
        </p:nvSpPr>
        <p:spPr>
          <a:xfrm>
            <a:off x="445815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7" name="object 217"/>
          <p:cNvSpPr/>
          <p:nvPr/>
        </p:nvSpPr>
        <p:spPr>
          <a:xfrm>
            <a:off x="445815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8" name="object 218"/>
          <p:cNvSpPr/>
          <p:nvPr/>
        </p:nvSpPr>
        <p:spPr>
          <a:xfrm>
            <a:off x="450997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9" name="object 219"/>
          <p:cNvSpPr/>
          <p:nvPr/>
        </p:nvSpPr>
        <p:spPr>
          <a:xfrm>
            <a:off x="450997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0" name="object 220"/>
          <p:cNvSpPr/>
          <p:nvPr/>
        </p:nvSpPr>
        <p:spPr>
          <a:xfrm>
            <a:off x="450997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1" name="object 221"/>
          <p:cNvSpPr/>
          <p:nvPr/>
        </p:nvSpPr>
        <p:spPr>
          <a:xfrm>
            <a:off x="456178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2" name="object 222"/>
          <p:cNvSpPr/>
          <p:nvPr/>
        </p:nvSpPr>
        <p:spPr>
          <a:xfrm>
            <a:off x="456178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3" name="object 223"/>
          <p:cNvSpPr/>
          <p:nvPr/>
        </p:nvSpPr>
        <p:spPr>
          <a:xfrm>
            <a:off x="456178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4" name="object 224"/>
          <p:cNvSpPr/>
          <p:nvPr/>
        </p:nvSpPr>
        <p:spPr>
          <a:xfrm>
            <a:off x="461360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5" name="object 225"/>
          <p:cNvSpPr/>
          <p:nvPr/>
        </p:nvSpPr>
        <p:spPr>
          <a:xfrm>
            <a:off x="461360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6" name="object 226"/>
          <p:cNvSpPr/>
          <p:nvPr/>
        </p:nvSpPr>
        <p:spPr>
          <a:xfrm>
            <a:off x="461360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7" name="object 227"/>
          <p:cNvSpPr/>
          <p:nvPr/>
        </p:nvSpPr>
        <p:spPr>
          <a:xfrm>
            <a:off x="466541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8" name="object 228"/>
          <p:cNvSpPr/>
          <p:nvPr/>
        </p:nvSpPr>
        <p:spPr>
          <a:xfrm>
            <a:off x="466541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9" name="object 229"/>
          <p:cNvSpPr/>
          <p:nvPr/>
        </p:nvSpPr>
        <p:spPr>
          <a:xfrm>
            <a:off x="46654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0" name="object 230"/>
          <p:cNvSpPr/>
          <p:nvPr/>
        </p:nvSpPr>
        <p:spPr>
          <a:xfrm>
            <a:off x="471723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1" name="object 231"/>
          <p:cNvSpPr/>
          <p:nvPr/>
        </p:nvSpPr>
        <p:spPr>
          <a:xfrm>
            <a:off x="471723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2" name="object 232"/>
          <p:cNvSpPr/>
          <p:nvPr/>
        </p:nvSpPr>
        <p:spPr>
          <a:xfrm>
            <a:off x="471723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3" name="object 233"/>
          <p:cNvSpPr/>
          <p:nvPr/>
        </p:nvSpPr>
        <p:spPr>
          <a:xfrm>
            <a:off x="476904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4" name="object 234"/>
          <p:cNvSpPr/>
          <p:nvPr/>
        </p:nvSpPr>
        <p:spPr>
          <a:xfrm>
            <a:off x="476904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5" name="object 235"/>
          <p:cNvSpPr/>
          <p:nvPr/>
        </p:nvSpPr>
        <p:spPr>
          <a:xfrm>
            <a:off x="476904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6" name="object 236"/>
          <p:cNvSpPr/>
          <p:nvPr/>
        </p:nvSpPr>
        <p:spPr>
          <a:xfrm>
            <a:off x="482086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7" name="object 237"/>
          <p:cNvSpPr/>
          <p:nvPr/>
        </p:nvSpPr>
        <p:spPr>
          <a:xfrm>
            <a:off x="482086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8" name="object 238"/>
          <p:cNvSpPr/>
          <p:nvPr/>
        </p:nvSpPr>
        <p:spPr>
          <a:xfrm>
            <a:off x="482086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9" name="object 239"/>
          <p:cNvSpPr/>
          <p:nvPr/>
        </p:nvSpPr>
        <p:spPr>
          <a:xfrm>
            <a:off x="487267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0" name="object 240"/>
          <p:cNvSpPr/>
          <p:nvPr/>
        </p:nvSpPr>
        <p:spPr>
          <a:xfrm>
            <a:off x="487267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1" name="object 241"/>
          <p:cNvSpPr/>
          <p:nvPr/>
        </p:nvSpPr>
        <p:spPr>
          <a:xfrm>
            <a:off x="487267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2" name="object 242"/>
          <p:cNvSpPr/>
          <p:nvPr/>
        </p:nvSpPr>
        <p:spPr>
          <a:xfrm>
            <a:off x="492449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3" name="object 243"/>
          <p:cNvSpPr/>
          <p:nvPr/>
        </p:nvSpPr>
        <p:spPr>
          <a:xfrm>
            <a:off x="492449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4" name="object 244"/>
          <p:cNvSpPr/>
          <p:nvPr/>
        </p:nvSpPr>
        <p:spPr>
          <a:xfrm>
            <a:off x="492449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5" name="object 245"/>
          <p:cNvSpPr/>
          <p:nvPr/>
        </p:nvSpPr>
        <p:spPr>
          <a:xfrm>
            <a:off x="497630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6" name="object 246"/>
          <p:cNvSpPr/>
          <p:nvPr/>
        </p:nvSpPr>
        <p:spPr>
          <a:xfrm>
            <a:off x="497630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7" name="object 247"/>
          <p:cNvSpPr/>
          <p:nvPr/>
        </p:nvSpPr>
        <p:spPr>
          <a:xfrm>
            <a:off x="497630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8" name="object 248"/>
          <p:cNvSpPr/>
          <p:nvPr/>
        </p:nvSpPr>
        <p:spPr>
          <a:xfrm>
            <a:off x="5028122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9" name="object 249"/>
          <p:cNvSpPr/>
          <p:nvPr/>
        </p:nvSpPr>
        <p:spPr>
          <a:xfrm>
            <a:off x="5028122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0" name="object 250"/>
          <p:cNvSpPr/>
          <p:nvPr/>
        </p:nvSpPr>
        <p:spPr>
          <a:xfrm>
            <a:off x="502812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1" name="object 251"/>
          <p:cNvSpPr/>
          <p:nvPr/>
        </p:nvSpPr>
        <p:spPr>
          <a:xfrm>
            <a:off x="5079937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2" name="object 252"/>
          <p:cNvSpPr/>
          <p:nvPr/>
        </p:nvSpPr>
        <p:spPr>
          <a:xfrm>
            <a:off x="5079937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3" name="object 253"/>
          <p:cNvSpPr/>
          <p:nvPr/>
        </p:nvSpPr>
        <p:spPr>
          <a:xfrm>
            <a:off x="507993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4" name="object 254"/>
          <p:cNvSpPr/>
          <p:nvPr/>
        </p:nvSpPr>
        <p:spPr>
          <a:xfrm>
            <a:off x="513175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5" name="object 255"/>
          <p:cNvSpPr/>
          <p:nvPr/>
        </p:nvSpPr>
        <p:spPr>
          <a:xfrm>
            <a:off x="513175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6" name="object 256"/>
          <p:cNvSpPr/>
          <p:nvPr/>
        </p:nvSpPr>
        <p:spPr>
          <a:xfrm>
            <a:off x="513175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7" name="object 257"/>
          <p:cNvSpPr/>
          <p:nvPr/>
        </p:nvSpPr>
        <p:spPr>
          <a:xfrm>
            <a:off x="518356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8" name="object 258"/>
          <p:cNvSpPr/>
          <p:nvPr/>
        </p:nvSpPr>
        <p:spPr>
          <a:xfrm>
            <a:off x="518356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9" name="object 259"/>
          <p:cNvSpPr/>
          <p:nvPr/>
        </p:nvSpPr>
        <p:spPr>
          <a:xfrm>
            <a:off x="518356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0" name="object 260"/>
          <p:cNvSpPr/>
          <p:nvPr/>
        </p:nvSpPr>
        <p:spPr>
          <a:xfrm>
            <a:off x="5235383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1" name="object 261"/>
          <p:cNvSpPr/>
          <p:nvPr/>
        </p:nvSpPr>
        <p:spPr>
          <a:xfrm>
            <a:off x="5235383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2" name="object 262"/>
          <p:cNvSpPr/>
          <p:nvPr/>
        </p:nvSpPr>
        <p:spPr>
          <a:xfrm>
            <a:off x="523538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3" name="object 263"/>
          <p:cNvSpPr/>
          <p:nvPr/>
        </p:nvSpPr>
        <p:spPr>
          <a:xfrm>
            <a:off x="528719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4" name="object 264"/>
          <p:cNvSpPr/>
          <p:nvPr/>
        </p:nvSpPr>
        <p:spPr>
          <a:xfrm>
            <a:off x="528719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5" name="object 265"/>
          <p:cNvSpPr/>
          <p:nvPr/>
        </p:nvSpPr>
        <p:spPr>
          <a:xfrm>
            <a:off x="528719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6" name="object 266"/>
          <p:cNvSpPr/>
          <p:nvPr/>
        </p:nvSpPr>
        <p:spPr>
          <a:xfrm>
            <a:off x="533901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7" name="object 267"/>
          <p:cNvSpPr/>
          <p:nvPr/>
        </p:nvSpPr>
        <p:spPr>
          <a:xfrm>
            <a:off x="533901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8" name="object 268"/>
          <p:cNvSpPr/>
          <p:nvPr/>
        </p:nvSpPr>
        <p:spPr>
          <a:xfrm>
            <a:off x="533901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9" name="object 269"/>
          <p:cNvSpPr/>
          <p:nvPr/>
        </p:nvSpPr>
        <p:spPr>
          <a:xfrm>
            <a:off x="539082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0" name="object 270"/>
          <p:cNvSpPr/>
          <p:nvPr/>
        </p:nvSpPr>
        <p:spPr>
          <a:xfrm>
            <a:off x="539082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1" name="object 271"/>
          <p:cNvSpPr/>
          <p:nvPr/>
        </p:nvSpPr>
        <p:spPr>
          <a:xfrm>
            <a:off x="539082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2" name="object 272"/>
          <p:cNvSpPr/>
          <p:nvPr/>
        </p:nvSpPr>
        <p:spPr>
          <a:xfrm>
            <a:off x="544264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3" name="object 273"/>
          <p:cNvSpPr/>
          <p:nvPr/>
        </p:nvSpPr>
        <p:spPr>
          <a:xfrm>
            <a:off x="544264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4" name="object 274"/>
          <p:cNvSpPr/>
          <p:nvPr/>
        </p:nvSpPr>
        <p:spPr>
          <a:xfrm>
            <a:off x="544264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5" name="object 275"/>
          <p:cNvSpPr/>
          <p:nvPr/>
        </p:nvSpPr>
        <p:spPr>
          <a:xfrm>
            <a:off x="549445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6" name="object 276"/>
          <p:cNvSpPr/>
          <p:nvPr/>
        </p:nvSpPr>
        <p:spPr>
          <a:xfrm>
            <a:off x="549445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7" name="object 277"/>
          <p:cNvSpPr/>
          <p:nvPr/>
        </p:nvSpPr>
        <p:spPr>
          <a:xfrm>
            <a:off x="549445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8" name="object 278"/>
          <p:cNvSpPr/>
          <p:nvPr/>
        </p:nvSpPr>
        <p:spPr>
          <a:xfrm>
            <a:off x="554627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9" name="object 279"/>
          <p:cNvSpPr/>
          <p:nvPr/>
        </p:nvSpPr>
        <p:spPr>
          <a:xfrm>
            <a:off x="554627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0" name="object 280"/>
          <p:cNvSpPr/>
          <p:nvPr/>
        </p:nvSpPr>
        <p:spPr>
          <a:xfrm>
            <a:off x="554627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1" name="object 281"/>
          <p:cNvSpPr/>
          <p:nvPr/>
        </p:nvSpPr>
        <p:spPr>
          <a:xfrm>
            <a:off x="559808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2" name="object 282"/>
          <p:cNvSpPr/>
          <p:nvPr/>
        </p:nvSpPr>
        <p:spPr>
          <a:xfrm>
            <a:off x="559808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3" name="object 283"/>
          <p:cNvSpPr/>
          <p:nvPr/>
        </p:nvSpPr>
        <p:spPr>
          <a:xfrm>
            <a:off x="559808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4" name="object 284"/>
          <p:cNvSpPr/>
          <p:nvPr/>
        </p:nvSpPr>
        <p:spPr>
          <a:xfrm>
            <a:off x="564990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5" name="object 285"/>
          <p:cNvSpPr/>
          <p:nvPr/>
        </p:nvSpPr>
        <p:spPr>
          <a:xfrm>
            <a:off x="564990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6" name="object 286"/>
          <p:cNvSpPr/>
          <p:nvPr/>
        </p:nvSpPr>
        <p:spPr>
          <a:xfrm>
            <a:off x="564990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7" name="object 287"/>
          <p:cNvSpPr/>
          <p:nvPr/>
        </p:nvSpPr>
        <p:spPr>
          <a:xfrm>
            <a:off x="5701718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8" name="object 288"/>
          <p:cNvSpPr/>
          <p:nvPr/>
        </p:nvSpPr>
        <p:spPr>
          <a:xfrm>
            <a:off x="5701718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9" name="object 289"/>
          <p:cNvSpPr/>
          <p:nvPr/>
        </p:nvSpPr>
        <p:spPr>
          <a:xfrm>
            <a:off x="57017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0" name="object 290"/>
          <p:cNvSpPr/>
          <p:nvPr/>
        </p:nvSpPr>
        <p:spPr>
          <a:xfrm>
            <a:off x="575353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1" name="object 291"/>
          <p:cNvSpPr/>
          <p:nvPr/>
        </p:nvSpPr>
        <p:spPr>
          <a:xfrm>
            <a:off x="575353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2" name="object 292"/>
          <p:cNvSpPr/>
          <p:nvPr/>
        </p:nvSpPr>
        <p:spPr>
          <a:xfrm>
            <a:off x="575353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3" name="object 293"/>
          <p:cNvSpPr/>
          <p:nvPr/>
        </p:nvSpPr>
        <p:spPr>
          <a:xfrm>
            <a:off x="580535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4" name="object 294"/>
          <p:cNvSpPr/>
          <p:nvPr/>
        </p:nvSpPr>
        <p:spPr>
          <a:xfrm>
            <a:off x="580535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5" name="object 295"/>
          <p:cNvSpPr/>
          <p:nvPr/>
        </p:nvSpPr>
        <p:spPr>
          <a:xfrm>
            <a:off x="580535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6" name="object 296"/>
          <p:cNvSpPr/>
          <p:nvPr/>
        </p:nvSpPr>
        <p:spPr>
          <a:xfrm>
            <a:off x="585716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7" name="object 297"/>
          <p:cNvSpPr/>
          <p:nvPr/>
        </p:nvSpPr>
        <p:spPr>
          <a:xfrm>
            <a:off x="585716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8" name="object 298"/>
          <p:cNvSpPr/>
          <p:nvPr/>
        </p:nvSpPr>
        <p:spPr>
          <a:xfrm>
            <a:off x="585716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9" name="object 299"/>
          <p:cNvSpPr/>
          <p:nvPr/>
        </p:nvSpPr>
        <p:spPr>
          <a:xfrm>
            <a:off x="590898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0" name="object 300"/>
          <p:cNvSpPr/>
          <p:nvPr/>
        </p:nvSpPr>
        <p:spPr>
          <a:xfrm>
            <a:off x="590898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1" name="object 301"/>
          <p:cNvSpPr/>
          <p:nvPr/>
        </p:nvSpPr>
        <p:spPr>
          <a:xfrm>
            <a:off x="590898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2" name="object 302"/>
          <p:cNvSpPr/>
          <p:nvPr/>
        </p:nvSpPr>
        <p:spPr>
          <a:xfrm>
            <a:off x="596079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3" name="object 303"/>
          <p:cNvSpPr/>
          <p:nvPr/>
        </p:nvSpPr>
        <p:spPr>
          <a:xfrm>
            <a:off x="596079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4" name="object 304"/>
          <p:cNvSpPr/>
          <p:nvPr/>
        </p:nvSpPr>
        <p:spPr>
          <a:xfrm>
            <a:off x="596079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5" name="object 305"/>
          <p:cNvSpPr/>
          <p:nvPr/>
        </p:nvSpPr>
        <p:spPr>
          <a:xfrm>
            <a:off x="601261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6" name="object 306"/>
          <p:cNvSpPr/>
          <p:nvPr/>
        </p:nvSpPr>
        <p:spPr>
          <a:xfrm>
            <a:off x="601261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7" name="object 307"/>
          <p:cNvSpPr/>
          <p:nvPr/>
        </p:nvSpPr>
        <p:spPr>
          <a:xfrm>
            <a:off x="601261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8" name="object 308"/>
          <p:cNvSpPr/>
          <p:nvPr/>
        </p:nvSpPr>
        <p:spPr>
          <a:xfrm>
            <a:off x="6064424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9" name="object 309"/>
          <p:cNvSpPr/>
          <p:nvPr/>
        </p:nvSpPr>
        <p:spPr>
          <a:xfrm>
            <a:off x="6064424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0" name="object 310"/>
          <p:cNvSpPr/>
          <p:nvPr/>
        </p:nvSpPr>
        <p:spPr>
          <a:xfrm>
            <a:off x="606442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1" name="object 311"/>
          <p:cNvSpPr/>
          <p:nvPr/>
        </p:nvSpPr>
        <p:spPr>
          <a:xfrm>
            <a:off x="611624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2" name="object 312"/>
          <p:cNvSpPr/>
          <p:nvPr/>
        </p:nvSpPr>
        <p:spPr>
          <a:xfrm>
            <a:off x="611624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3" name="object 313"/>
          <p:cNvSpPr/>
          <p:nvPr/>
        </p:nvSpPr>
        <p:spPr>
          <a:xfrm>
            <a:off x="611624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4" name="object 314"/>
          <p:cNvSpPr/>
          <p:nvPr/>
        </p:nvSpPr>
        <p:spPr>
          <a:xfrm>
            <a:off x="616805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5" name="object 315"/>
          <p:cNvSpPr/>
          <p:nvPr/>
        </p:nvSpPr>
        <p:spPr>
          <a:xfrm>
            <a:off x="616805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6" name="object 316"/>
          <p:cNvSpPr/>
          <p:nvPr/>
        </p:nvSpPr>
        <p:spPr>
          <a:xfrm>
            <a:off x="616805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7" name="object 317"/>
          <p:cNvSpPr/>
          <p:nvPr/>
        </p:nvSpPr>
        <p:spPr>
          <a:xfrm>
            <a:off x="6219869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8" name="object 318"/>
          <p:cNvSpPr/>
          <p:nvPr/>
        </p:nvSpPr>
        <p:spPr>
          <a:xfrm>
            <a:off x="6219869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9" name="object 319"/>
          <p:cNvSpPr/>
          <p:nvPr/>
        </p:nvSpPr>
        <p:spPr>
          <a:xfrm>
            <a:off x="621986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0" name="object 320"/>
          <p:cNvSpPr/>
          <p:nvPr/>
        </p:nvSpPr>
        <p:spPr>
          <a:xfrm>
            <a:off x="6271685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1" name="object 321"/>
          <p:cNvSpPr/>
          <p:nvPr/>
        </p:nvSpPr>
        <p:spPr>
          <a:xfrm>
            <a:off x="6271685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2" name="object 322"/>
          <p:cNvSpPr/>
          <p:nvPr/>
        </p:nvSpPr>
        <p:spPr>
          <a:xfrm>
            <a:off x="627168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3" name="object 323"/>
          <p:cNvSpPr/>
          <p:nvPr/>
        </p:nvSpPr>
        <p:spPr>
          <a:xfrm>
            <a:off x="632350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4" name="object 324"/>
          <p:cNvSpPr/>
          <p:nvPr/>
        </p:nvSpPr>
        <p:spPr>
          <a:xfrm>
            <a:off x="632350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5" name="object 325"/>
          <p:cNvSpPr/>
          <p:nvPr/>
        </p:nvSpPr>
        <p:spPr>
          <a:xfrm>
            <a:off x="632350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6" name="object 326"/>
          <p:cNvSpPr/>
          <p:nvPr/>
        </p:nvSpPr>
        <p:spPr>
          <a:xfrm>
            <a:off x="6375316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7" name="object 327"/>
          <p:cNvSpPr/>
          <p:nvPr/>
        </p:nvSpPr>
        <p:spPr>
          <a:xfrm>
            <a:off x="6375316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8" name="object 328"/>
          <p:cNvSpPr/>
          <p:nvPr/>
        </p:nvSpPr>
        <p:spPr>
          <a:xfrm>
            <a:off x="637531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9" name="object 329"/>
          <p:cNvSpPr/>
          <p:nvPr/>
        </p:nvSpPr>
        <p:spPr>
          <a:xfrm>
            <a:off x="6427130" y="3843122"/>
            <a:ext cx="6093" cy="6478760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0" name="object 330"/>
          <p:cNvSpPr/>
          <p:nvPr/>
        </p:nvSpPr>
        <p:spPr>
          <a:xfrm>
            <a:off x="6427130" y="1071957"/>
            <a:ext cx="6093" cy="269069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1" name="object 331"/>
          <p:cNvSpPr/>
          <p:nvPr/>
        </p:nvSpPr>
        <p:spPr>
          <a:xfrm>
            <a:off x="642713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2" name="object 332"/>
          <p:cNvSpPr/>
          <p:nvPr/>
        </p:nvSpPr>
        <p:spPr>
          <a:xfrm>
            <a:off x="647894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3" name="object 333"/>
          <p:cNvSpPr/>
          <p:nvPr/>
        </p:nvSpPr>
        <p:spPr>
          <a:xfrm>
            <a:off x="647894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4" name="object 334"/>
          <p:cNvSpPr/>
          <p:nvPr/>
        </p:nvSpPr>
        <p:spPr>
          <a:xfrm>
            <a:off x="653076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5" name="object 335"/>
          <p:cNvSpPr/>
          <p:nvPr/>
        </p:nvSpPr>
        <p:spPr>
          <a:xfrm>
            <a:off x="653076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6" name="object 336"/>
          <p:cNvSpPr/>
          <p:nvPr/>
        </p:nvSpPr>
        <p:spPr>
          <a:xfrm>
            <a:off x="658257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7" name="object 337"/>
          <p:cNvSpPr/>
          <p:nvPr/>
        </p:nvSpPr>
        <p:spPr>
          <a:xfrm>
            <a:off x="658257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8" name="object 338"/>
          <p:cNvSpPr/>
          <p:nvPr/>
        </p:nvSpPr>
        <p:spPr>
          <a:xfrm>
            <a:off x="663439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9" name="object 339"/>
          <p:cNvSpPr/>
          <p:nvPr/>
        </p:nvSpPr>
        <p:spPr>
          <a:xfrm>
            <a:off x="663439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0" name="object 340"/>
          <p:cNvSpPr/>
          <p:nvPr/>
        </p:nvSpPr>
        <p:spPr>
          <a:xfrm>
            <a:off x="668620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1" name="object 341"/>
          <p:cNvSpPr/>
          <p:nvPr/>
        </p:nvSpPr>
        <p:spPr>
          <a:xfrm>
            <a:off x="668620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2" name="object 342"/>
          <p:cNvSpPr/>
          <p:nvPr/>
        </p:nvSpPr>
        <p:spPr>
          <a:xfrm>
            <a:off x="673802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3" name="object 343"/>
          <p:cNvSpPr/>
          <p:nvPr/>
        </p:nvSpPr>
        <p:spPr>
          <a:xfrm>
            <a:off x="673802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4" name="object 344"/>
          <p:cNvSpPr/>
          <p:nvPr/>
        </p:nvSpPr>
        <p:spPr>
          <a:xfrm>
            <a:off x="678983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5" name="object 345"/>
          <p:cNvSpPr/>
          <p:nvPr/>
        </p:nvSpPr>
        <p:spPr>
          <a:xfrm>
            <a:off x="678983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6" name="object 346"/>
          <p:cNvSpPr/>
          <p:nvPr/>
        </p:nvSpPr>
        <p:spPr>
          <a:xfrm>
            <a:off x="684165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7" name="object 347"/>
          <p:cNvSpPr/>
          <p:nvPr/>
        </p:nvSpPr>
        <p:spPr>
          <a:xfrm>
            <a:off x="684165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8" name="object 348"/>
          <p:cNvSpPr/>
          <p:nvPr/>
        </p:nvSpPr>
        <p:spPr>
          <a:xfrm>
            <a:off x="689346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9" name="object 349"/>
          <p:cNvSpPr/>
          <p:nvPr/>
        </p:nvSpPr>
        <p:spPr>
          <a:xfrm>
            <a:off x="689346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0" name="object 350"/>
          <p:cNvSpPr/>
          <p:nvPr/>
        </p:nvSpPr>
        <p:spPr>
          <a:xfrm>
            <a:off x="694528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1" name="object 351"/>
          <p:cNvSpPr/>
          <p:nvPr/>
        </p:nvSpPr>
        <p:spPr>
          <a:xfrm>
            <a:off x="694528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2" name="object 352"/>
          <p:cNvSpPr/>
          <p:nvPr/>
        </p:nvSpPr>
        <p:spPr>
          <a:xfrm>
            <a:off x="699709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3" name="object 353"/>
          <p:cNvSpPr/>
          <p:nvPr/>
        </p:nvSpPr>
        <p:spPr>
          <a:xfrm>
            <a:off x="699709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4" name="object 354"/>
          <p:cNvSpPr/>
          <p:nvPr/>
        </p:nvSpPr>
        <p:spPr>
          <a:xfrm>
            <a:off x="704891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5" name="object 355"/>
          <p:cNvSpPr/>
          <p:nvPr/>
        </p:nvSpPr>
        <p:spPr>
          <a:xfrm>
            <a:off x="704891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6" name="object 356"/>
          <p:cNvSpPr/>
          <p:nvPr/>
        </p:nvSpPr>
        <p:spPr>
          <a:xfrm>
            <a:off x="710072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7" name="object 357"/>
          <p:cNvSpPr/>
          <p:nvPr/>
        </p:nvSpPr>
        <p:spPr>
          <a:xfrm>
            <a:off x="710072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8" name="object 358"/>
          <p:cNvSpPr/>
          <p:nvPr/>
        </p:nvSpPr>
        <p:spPr>
          <a:xfrm>
            <a:off x="715254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9" name="object 359"/>
          <p:cNvSpPr/>
          <p:nvPr/>
        </p:nvSpPr>
        <p:spPr>
          <a:xfrm>
            <a:off x="715254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60" name="object 360"/>
          <p:cNvSpPr/>
          <p:nvPr/>
        </p:nvSpPr>
        <p:spPr>
          <a:xfrm>
            <a:off x="720435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grpSp>
        <p:nvGrpSpPr>
          <p:cNvPr id="361" name="object 361"/>
          <p:cNvGrpSpPr/>
          <p:nvPr/>
        </p:nvGrpSpPr>
        <p:grpSpPr>
          <a:xfrm>
            <a:off x="2062" y="62349"/>
            <a:ext cx="7254407" cy="3782576"/>
            <a:chOff x="0" y="0"/>
            <a:chExt cx="7560309" cy="3942079"/>
          </a:xfrm>
        </p:grpSpPr>
        <p:sp>
          <p:nvSpPr>
            <p:cNvPr id="362" name="object 362"/>
            <p:cNvSpPr/>
            <p:nvPr/>
          </p:nvSpPr>
          <p:spPr>
            <a:xfrm>
              <a:off x="7506000" y="0"/>
              <a:ext cx="6350" cy="997585"/>
            </a:xfrm>
            <a:custGeom>
              <a:avLst/>
              <a:gdLst/>
              <a:ahLst/>
              <a:cxnLst/>
              <a:rect l="l" t="t" r="r" b="b"/>
              <a:pathLst>
                <a:path w="6350" h="997585">
                  <a:moveTo>
                    <a:pt x="0" y="997140"/>
                  </a:moveTo>
                  <a:lnTo>
                    <a:pt x="6350" y="99714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97140"/>
                  </a:lnTo>
                  <a:close/>
                </a:path>
              </a:pathLst>
            </a:custGeom>
            <a:solidFill>
              <a:srgbClr val="ECEFEC"/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pic>
          <p:nvPicPr>
            <p:cNvPr id="363" name="object 3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000" y="1030198"/>
              <a:ext cx="5939986" cy="2880004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810005" y="3856202"/>
              <a:ext cx="5940425" cy="84455"/>
            </a:xfrm>
            <a:custGeom>
              <a:avLst/>
              <a:gdLst/>
              <a:ahLst/>
              <a:cxnLst/>
              <a:rect l="l" t="t" r="r" b="b"/>
              <a:pathLst>
                <a:path w="5940424" h="84454">
                  <a:moveTo>
                    <a:pt x="5940006" y="0"/>
                  </a:moveTo>
                  <a:lnTo>
                    <a:pt x="0" y="0"/>
                  </a:lnTo>
                  <a:lnTo>
                    <a:pt x="0" y="83997"/>
                  </a:lnTo>
                  <a:lnTo>
                    <a:pt x="5940006" y="83997"/>
                  </a:lnTo>
                  <a:lnTo>
                    <a:pt x="5940006" y="0"/>
                  </a:lnTo>
                  <a:close/>
                </a:path>
              </a:pathLst>
            </a:custGeom>
            <a:solidFill>
              <a:srgbClr val="3D464C"/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pic>
          <p:nvPicPr>
            <p:cNvPr id="365" name="object 3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sp>
          <p:nvSpPr>
            <p:cNvPr id="367" name="object 367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pic>
          <p:nvPicPr>
            <p:cNvPr id="368" name="object 3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369" name="object 369"/>
          <p:cNvSpPr txBox="1">
            <a:spLocks noGrp="1"/>
          </p:cNvSpPr>
          <p:nvPr>
            <p:ph type="title"/>
          </p:nvPr>
        </p:nvSpPr>
        <p:spPr>
          <a:xfrm>
            <a:off x="3020731" y="4146937"/>
            <a:ext cx="1216786" cy="498913"/>
          </a:xfrm>
          <a:prstGeom prst="rect">
            <a:avLst/>
          </a:prstGeom>
        </p:spPr>
        <p:txBody>
          <a:bodyPr vert="horz" wrap="square" lIns="0" tIns="12186" rIns="0" bIns="0" rtlCol="0" anchor="ctr">
            <a:spAutoFit/>
          </a:bodyPr>
          <a:lstStyle/>
          <a:p>
            <a:pPr marL="12187">
              <a:spcBef>
                <a:spcPts val="96"/>
              </a:spcBef>
            </a:pPr>
            <a:r>
              <a:rPr spc="19" dirty="0"/>
              <a:t>WEIN</a:t>
            </a:r>
          </a:p>
        </p:txBody>
      </p:sp>
      <p:sp>
        <p:nvSpPr>
          <p:cNvPr id="370" name="object 370"/>
          <p:cNvSpPr txBox="1"/>
          <p:nvPr/>
        </p:nvSpPr>
        <p:spPr>
          <a:xfrm>
            <a:off x="767100" y="4798537"/>
            <a:ext cx="1121125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72" dirty="0">
                <a:solidFill>
                  <a:srgbClr val="5C6165"/>
                </a:solidFill>
                <a:latin typeface="Tahoma"/>
                <a:cs typeface="Tahoma"/>
              </a:rPr>
              <a:t>W</a:t>
            </a:r>
            <a:r>
              <a:rPr sz="1727" b="1" spc="-14" dirty="0">
                <a:solidFill>
                  <a:srgbClr val="5C6165"/>
                </a:solidFill>
                <a:latin typeface="Tahoma"/>
                <a:cs typeface="Tahoma"/>
              </a:rPr>
              <a:t>eine</a:t>
            </a:r>
            <a:r>
              <a:rPr sz="1727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spc="-134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7" b="1" spc="-29" dirty="0">
                <a:solidFill>
                  <a:srgbClr val="5C6165"/>
                </a:solidFill>
                <a:latin typeface="Tahoma"/>
                <a:cs typeface="Tahoma"/>
              </a:rPr>
              <a:t>ot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767101" y="5078819"/>
            <a:ext cx="1175353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43" dirty="0">
                <a:solidFill>
                  <a:srgbClr val="5C6165"/>
                </a:solidFill>
                <a:latin typeface="Arial"/>
                <a:cs typeface="Arial"/>
              </a:rPr>
              <a:t>Merlot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(trocken)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2046630" y="5265266"/>
            <a:ext cx="3326815" cy="0"/>
          </a:xfrm>
          <a:custGeom>
            <a:avLst/>
            <a:gdLst/>
            <a:ahLst/>
            <a:cxnLst/>
            <a:rect l="l" t="t" r="r" b="b"/>
            <a:pathLst>
              <a:path w="3467100">
                <a:moveTo>
                  <a:pt x="0" y="0"/>
                </a:moveTo>
                <a:lnTo>
                  <a:pt x="3467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73" name="object 373"/>
          <p:cNvSpPr txBox="1"/>
          <p:nvPr/>
        </p:nvSpPr>
        <p:spPr>
          <a:xfrm>
            <a:off x="5379177" y="5078819"/>
            <a:ext cx="421030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5848722" y="5265266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79" name="object 379"/>
          <p:cNvSpPr/>
          <p:nvPr/>
        </p:nvSpPr>
        <p:spPr>
          <a:xfrm>
            <a:off x="2125840" y="5704088"/>
            <a:ext cx="3247606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5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0" name="object 380"/>
          <p:cNvSpPr txBox="1"/>
          <p:nvPr/>
        </p:nvSpPr>
        <p:spPr>
          <a:xfrm>
            <a:off x="5379178" y="5517641"/>
            <a:ext cx="421030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0,20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5848723" y="5704088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2" name="object 382"/>
          <p:cNvSpPr txBox="1"/>
          <p:nvPr/>
        </p:nvSpPr>
        <p:spPr>
          <a:xfrm>
            <a:off x="6030281" y="5049511"/>
            <a:ext cx="452106" cy="667032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2187">
              <a:spcBef>
                <a:spcPts val="326"/>
              </a:spcBef>
            </a:pP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5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1248" dirty="0">
              <a:latin typeface="Arial"/>
              <a:cs typeface="Arial"/>
            </a:endParaRPr>
          </a:p>
          <a:p>
            <a:pPr marL="12187">
              <a:spcBef>
                <a:spcPts val="230"/>
              </a:spcBef>
            </a:pPr>
            <a:endParaRPr sz="1248" dirty="0">
              <a:latin typeface="Arial"/>
              <a:cs typeface="Arial"/>
            </a:endParaRPr>
          </a:p>
          <a:p>
            <a:pPr marL="12187">
              <a:spcBef>
                <a:spcPts val="230"/>
              </a:spcBef>
            </a:pP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5,95€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767102" y="5488332"/>
            <a:ext cx="1324633" cy="435178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 marR="4874">
              <a:lnSpc>
                <a:spcPct val="115399"/>
              </a:lnSpc>
              <a:spcBef>
                <a:spcPts val="96"/>
              </a:spcBef>
            </a:pPr>
            <a:r>
              <a:rPr sz="1248" spc="-173" dirty="0">
                <a:solidFill>
                  <a:srgbClr val="5C6165"/>
                </a:solidFill>
                <a:latin typeface="Arial"/>
                <a:cs typeface="Arial"/>
              </a:rPr>
              <a:t>P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rimitivo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0" dirty="0">
                <a:solidFill>
                  <a:srgbClr val="5C6165"/>
                </a:solidFill>
                <a:latin typeface="Arial"/>
                <a:cs typeface="Arial"/>
              </a:rPr>
              <a:t>(t</a:t>
            </a:r>
            <a:r>
              <a:rPr sz="1248" spc="-10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oc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ken)  </a:t>
            </a:r>
            <a:r>
              <a:rPr sz="1248" spc="-173" dirty="0">
                <a:solidFill>
                  <a:srgbClr val="5C6165"/>
                </a:solidFill>
                <a:latin typeface="Arial"/>
                <a:cs typeface="Arial"/>
              </a:rPr>
              <a:t>P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rimitivo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0" dirty="0">
                <a:solidFill>
                  <a:srgbClr val="5C6165"/>
                </a:solidFill>
                <a:latin typeface="Arial"/>
                <a:cs typeface="Arial"/>
              </a:rPr>
              <a:t>(t</a:t>
            </a:r>
            <a:r>
              <a:rPr sz="1248" spc="-10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oc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2125840" y="5923499"/>
            <a:ext cx="3247606" cy="0"/>
          </a:xfrm>
          <a:custGeom>
            <a:avLst/>
            <a:gdLst/>
            <a:ahLst/>
            <a:cxnLst/>
            <a:rect l="l" t="t" r="r" b="b"/>
            <a:pathLst>
              <a:path w="3384550">
                <a:moveTo>
                  <a:pt x="0" y="0"/>
                </a:moveTo>
                <a:lnTo>
                  <a:pt x="33845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5" name="object 385"/>
          <p:cNvSpPr txBox="1"/>
          <p:nvPr/>
        </p:nvSpPr>
        <p:spPr>
          <a:xfrm>
            <a:off x="767103" y="5956465"/>
            <a:ext cx="2079564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38" dirty="0">
                <a:solidFill>
                  <a:srgbClr val="5C6165"/>
                </a:solidFill>
                <a:latin typeface="Arial"/>
                <a:cs typeface="Arial"/>
              </a:rPr>
              <a:t>Dornfelde</a:t>
            </a:r>
            <a:r>
              <a:rPr sz="1248" spc="-34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sz="1248" spc="-77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0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58" dirty="0">
                <a:solidFill>
                  <a:srgbClr val="5C6165"/>
                </a:solidFill>
                <a:latin typeface="Arial"/>
                <a:cs typeface="Arial"/>
              </a:rPr>
              <a:t>ot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(halbt</a:t>
            </a:r>
            <a:r>
              <a:rPr sz="1248" spc="-5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oc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2838714" y="6142911"/>
            <a:ext cx="2534717" cy="0"/>
          </a:xfrm>
          <a:custGeom>
            <a:avLst/>
            <a:gdLst/>
            <a:ahLst/>
            <a:cxnLst/>
            <a:rect l="l" t="t" r="r" b="b"/>
            <a:pathLst>
              <a:path w="2641600">
                <a:moveTo>
                  <a:pt x="0" y="0"/>
                </a:moveTo>
                <a:lnTo>
                  <a:pt x="26416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7" name="object 387"/>
          <p:cNvSpPr/>
          <p:nvPr/>
        </p:nvSpPr>
        <p:spPr>
          <a:xfrm>
            <a:off x="5848723" y="6142911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8" name="object 388"/>
          <p:cNvSpPr txBox="1"/>
          <p:nvPr/>
        </p:nvSpPr>
        <p:spPr>
          <a:xfrm>
            <a:off x="5379178" y="5707745"/>
            <a:ext cx="1103454" cy="45156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2187">
              <a:spcBef>
                <a:spcPts val="32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0,75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spc="13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_</a:t>
            </a:r>
            <a:r>
              <a:rPr sz="1248" spc="-20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21,00€</a:t>
            </a:r>
            <a:endParaRPr sz="1248" dirty="0">
              <a:latin typeface="Arial"/>
              <a:cs typeface="Arial"/>
            </a:endParaRPr>
          </a:p>
          <a:p>
            <a:pPr marL="12187">
              <a:spcBef>
                <a:spcPts val="230"/>
              </a:spcBef>
              <a:tabLst>
                <a:tab pos="662971" algn="l"/>
              </a:tabLst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0,20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5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767101" y="6309617"/>
            <a:ext cx="1291121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72" dirty="0">
                <a:solidFill>
                  <a:srgbClr val="5C6165"/>
                </a:solidFill>
                <a:latin typeface="Tahoma"/>
                <a:cs typeface="Tahoma"/>
              </a:rPr>
              <a:t>W</a:t>
            </a:r>
            <a:r>
              <a:rPr sz="1727" b="1" spc="-14" dirty="0">
                <a:solidFill>
                  <a:srgbClr val="5C6165"/>
                </a:solidFill>
                <a:latin typeface="Tahoma"/>
                <a:cs typeface="Tahoma"/>
              </a:rPr>
              <a:t>eine</a:t>
            </a:r>
            <a:r>
              <a:rPr sz="1727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spc="-5" dirty="0">
                <a:solidFill>
                  <a:srgbClr val="5C6165"/>
                </a:solidFill>
                <a:latin typeface="Tahoma"/>
                <a:cs typeface="Tahoma"/>
              </a:rPr>
              <a:t>weiß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767101" y="6589900"/>
            <a:ext cx="1841325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248" spc="24" dirty="0">
                <a:solidFill>
                  <a:srgbClr val="5C6165"/>
                </a:solidFill>
                <a:latin typeface="Arial"/>
                <a:cs typeface="Arial"/>
              </a:rPr>
              <a:t>Chardonnay 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(trocken)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2601099" y="6776347"/>
            <a:ext cx="2772346" cy="0"/>
          </a:xfrm>
          <a:custGeom>
            <a:avLst/>
            <a:gdLst/>
            <a:ahLst/>
            <a:cxnLst/>
            <a:rect l="l" t="t" r="r" b="b"/>
            <a:pathLst>
              <a:path w="2889250">
                <a:moveTo>
                  <a:pt x="0" y="0"/>
                </a:moveTo>
                <a:lnTo>
                  <a:pt x="28892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92" name="object 392"/>
          <p:cNvSpPr txBox="1"/>
          <p:nvPr/>
        </p:nvSpPr>
        <p:spPr>
          <a:xfrm>
            <a:off x="5379177" y="6589900"/>
            <a:ext cx="421030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5848722" y="6776347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94" name="object 394"/>
          <p:cNvSpPr txBox="1"/>
          <p:nvPr/>
        </p:nvSpPr>
        <p:spPr>
          <a:xfrm>
            <a:off x="767103" y="6809311"/>
            <a:ext cx="2338519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Lugana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43" dirty="0">
                <a:solidFill>
                  <a:srgbClr val="5C6165"/>
                </a:solidFill>
                <a:latin typeface="Arial"/>
                <a:cs typeface="Arial"/>
              </a:rPr>
              <a:t>San</a:t>
            </a:r>
            <a:r>
              <a:rPr sz="1248" spc="-34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Benedetto</a:t>
            </a:r>
            <a:r>
              <a:rPr sz="1248" spc="-34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(trocken)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3155553" y="6995757"/>
            <a:ext cx="2217877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4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96" name="object 396"/>
          <p:cNvSpPr txBox="1"/>
          <p:nvPr/>
        </p:nvSpPr>
        <p:spPr>
          <a:xfrm>
            <a:off x="5379178" y="6809311"/>
            <a:ext cx="421030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0,20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5848722" y="6995757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98" name="object 398"/>
          <p:cNvSpPr txBox="1"/>
          <p:nvPr/>
        </p:nvSpPr>
        <p:spPr>
          <a:xfrm>
            <a:off x="6030281" y="6560591"/>
            <a:ext cx="452106" cy="45156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2187">
              <a:spcBef>
                <a:spcPts val="326"/>
              </a:spcBef>
            </a:pP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5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1248" dirty="0">
              <a:latin typeface="Arial"/>
              <a:cs typeface="Arial"/>
            </a:endParaRPr>
          </a:p>
          <a:p>
            <a:pPr marL="12187">
              <a:spcBef>
                <a:spcPts val="230"/>
              </a:spcBef>
            </a:pP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5,95€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767102" y="7028723"/>
            <a:ext cx="2338519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Lugana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43" dirty="0">
                <a:solidFill>
                  <a:srgbClr val="5C6165"/>
                </a:solidFill>
                <a:latin typeface="Arial"/>
                <a:cs typeface="Arial"/>
              </a:rPr>
              <a:t>San</a:t>
            </a:r>
            <a:r>
              <a:rPr sz="1248" spc="-34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Benedetto</a:t>
            </a:r>
            <a:r>
              <a:rPr sz="1248" spc="-34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(trocken)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3155553" y="7215169"/>
            <a:ext cx="2217877" cy="0"/>
          </a:xfrm>
          <a:custGeom>
            <a:avLst/>
            <a:gdLst/>
            <a:ahLst/>
            <a:cxnLst/>
            <a:rect l="l" t="t" r="r" b="b"/>
            <a:pathLst>
              <a:path w="2311400">
                <a:moveTo>
                  <a:pt x="0" y="0"/>
                </a:moveTo>
                <a:lnTo>
                  <a:pt x="23114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01" name="object 401"/>
          <p:cNvSpPr txBox="1"/>
          <p:nvPr/>
        </p:nvSpPr>
        <p:spPr>
          <a:xfrm>
            <a:off x="5379178" y="7028723"/>
            <a:ext cx="1103454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0,75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spc="13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_</a:t>
            </a:r>
            <a:r>
              <a:rPr sz="1248" spc="-20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21,00€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767101" y="7381997"/>
            <a:ext cx="1213739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72" dirty="0">
                <a:solidFill>
                  <a:srgbClr val="5C6165"/>
                </a:solidFill>
                <a:latin typeface="Tahoma"/>
                <a:cs typeface="Tahoma"/>
              </a:rPr>
              <a:t>W</a:t>
            </a:r>
            <a:r>
              <a:rPr sz="1727" b="1" spc="-14" dirty="0">
                <a:solidFill>
                  <a:srgbClr val="5C6165"/>
                </a:solidFill>
                <a:latin typeface="Tahoma"/>
                <a:cs typeface="Tahoma"/>
              </a:rPr>
              <a:t>eine</a:t>
            </a:r>
            <a:r>
              <a:rPr sz="1727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spc="-101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7" b="1" spc="-19" dirty="0">
                <a:solidFill>
                  <a:srgbClr val="5C6165"/>
                </a:solidFill>
                <a:latin typeface="Tahoma"/>
                <a:cs typeface="Tahoma"/>
              </a:rPr>
              <a:t>ose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2917922" y="7848727"/>
            <a:ext cx="2455506" cy="0"/>
          </a:xfrm>
          <a:custGeom>
            <a:avLst/>
            <a:gdLst/>
            <a:ahLst/>
            <a:cxnLst/>
            <a:rect l="l" t="t" r="r" b="b"/>
            <a:pathLst>
              <a:path w="2559050">
                <a:moveTo>
                  <a:pt x="0" y="0"/>
                </a:moveTo>
                <a:lnTo>
                  <a:pt x="2559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04" name="object 404"/>
          <p:cNvSpPr/>
          <p:nvPr/>
        </p:nvSpPr>
        <p:spPr>
          <a:xfrm>
            <a:off x="5848722" y="7848727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05" name="object 405"/>
          <p:cNvSpPr txBox="1"/>
          <p:nvPr/>
        </p:nvSpPr>
        <p:spPr>
          <a:xfrm>
            <a:off x="767101" y="7632971"/>
            <a:ext cx="2161212" cy="435178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 marR="4874">
              <a:lnSpc>
                <a:spcPct val="115399"/>
              </a:lnSpc>
              <a:spcBef>
                <a:spcPts val="96"/>
              </a:spcBef>
            </a:pPr>
            <a:r>
              <a:rPr sz="1248" spc="38" dirty="0">
                <a:solidFill>
                  <a:srgbClr val="5C6165"/>
                </a:solidFill>
                <a:latin typeface="Arial"/>
                <a:cs typeface="Arial"/>
              </a:rPr>
              <a:t>Dornfelder</a:t>
            </a:r>
            <a:r>
              <a:rPr sz="1248" spc="-53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rose</a:t>
            </a:r>
            <a:r>
              <a:rPr sz="1248" spc="-4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(halbtrocken) </a:t>
            </a:r>
            <a:r>
              <a:rPr sz="1248" spc="-331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8" dirty="0">
                <a:solidFill>
                  <a:srgbClr val="5C6165"/>
                </a:solidFill>
                <a:latin typeface="Arial"/>
                <a:cs typeface="Arial"/>
              </a:rPr>
              <a:t>Dornfelder</a:t>
            </a:r>
            <a:r>
              <a:rPr sz="1248" spc="-53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rose</a:t>
            </a:r>
            <a:r>
              <a:rPr sz="1248" spc="-4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(halbtrocken)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2917923" y="8068137"/>
            <a:ext cx="2455506" cy="0"/>
          </a:xfrm>
          <a:custGeom>
            <a:avLst/>
            <a:gdLst/>
            <a:ahLst/>
            <a:cxnLst/>
            <a:rect l="l" t="t" r="r" b="b"/>
            <a:pathLst>
              <a:path w="2559050">
                <a:moveTo>
                  <a:pt x="0" y="0"/>
                </a:moveTo>
                <a:lnTo>
                  <a:pt x="2559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07" name="object 407"/>
          <p:cNvSpPr txBox="1"/>
          <p:nvPr/>
        </p:nvSpPr>
        <p:spPr>
          <a:xfrm>
            <a:off x="5379177" y="7632973"/>
            <a:ext cx="1103454" cy="45156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2187">
              <a:spcBef>
                <a:spcPts val="326"/>
              </a:spcBef>
              <a:tabLst>
                <a:tab pos="662971" algn="l"/>
              </a:tabLst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0,20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5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1248" dirty="0">
              <a:latin typeface="Arial"/>
              <a:cs typeface="Arial"/>
            </a:endParaRPr>
          </a:p>
          <a:p>
            <a:pPr marL="12187">
              <a:spcBef>
                <a:spcPts val="230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0,75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spc="13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_</a:t>
            </a:r>
            <a:r>
              <a:rPr sz="1248" spc="-20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15,95€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767101" y="8235027"/>
            <a:ext cx="1342912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72" dirty="0">
                <a:solidFill>
                  <a:srgbClr val="5C6165"/>
                </a:solidFill>
                <a:latin typeface="Tahoma"/>
                <a:cs typeface="Tahoma"/>
              </a:rPr>
              <a:t>W</a:t>
            </a:r>
            <a:r>
              <a:rPr sz="1727" b="1" spc="-29" dirty="0">
                <a:solidFill>
                  <a:srgbClr val="5C6165"/>
                </a:solidFill>
                <a:latin typeface="Tahoma"/>
                <a:cs typeface="Tahoma"/>
              </a:rPr>
              <a:t>einschorle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767100" y="8515310"/>
            <a:ext cx="514255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-14" dirty="0">
                <a:solidFill>
                  <a:srgbClr val="5C6165"/>
                </a:solidFill>
                <a:latin typeface="Arial"/>
                <a:cs typeface="Arial"/>
              </a:rPr>
              <a:t>(sauer)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1333756" y="8701756"/>
            <a:ext cx="4039704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11" name="object 411"/>
          <p:cNvSpPr txBox="1"/>
          <p:nvPr/>
        </p:nvSpPr>
        <p:spPr>
          <a:xfrm>
            <a:off x="5379177" y="8515310"/>
            <a:ext cx="421030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5848722" y="8701756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13" name="object 413"/>
          <p:cNvSpPr txBox="1"/>
          <p:nvPr/>
        </p:nvSpPr>
        <p:spPr>
          <a:xfrm>
            <a:off x="6030281" y="8515310"/>
            <a:ext cx="452106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5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767101" y="8868706"/>
            <a:ext cx="1514128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38" dirty="0">
                <a:solidFill>
                  <a:srgbClr val="5C6165"/>
                </a:solidFill>
                <a:latin typeface="Tahoma"/>
                <a:cs typeface="Tahoma"/>
              </a:rPr>
              <a:t>Schaumweine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767101" y="9148989"/>
            <a:ext cx="544111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Piccolo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1333756" y="9335435"/>
            <a:ext cx="4039704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17" name="object 417"/>
          <p:cNvSpPr/>
          <p:nvPr/>
        </p:nvSpPr>
        <p:spPr>
          <a:xfrm>
            <a:off x="5848722" y="9335435"/>
            <a:ext cx="158419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18" name="object 418"/>
          <p:cNvSpPr txBox="1"/>
          <p:nvPr/>
        </p:nvSpPr>
        <p:spPr>
          <a:xfrm>
            <a:off x="767103" y="9368400"/>
            <a:ext cx="690954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Freixenet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1492176" y="9554846"/>
            <a:ext cx="3881285" cy="0"/>
          </a:xfrm>
          <a:custGeom>
            <a:avLst/>
            <a:gdLst/>
            <a:ahLst/>
            <a:cxnLst/>
            <a:rect l="l" t="t" r="r" b="b"/>
            <a:pathLst>
              <a:path w="4044950">
                <a:moveTo>
                  <a:pt x="0" y="0"/>
                </a:moveTo>
                <a:lnTo>
                  <a:pt x="40449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20" name="object 420"/>
          <p:cNvSpPr txBox="1"/>
          <p:nvPr/>
        </p:nvSpPr>
        <p:spPr>
          <a:xfrm>
            <a:off x="5379177" y="9119681"/>
            <a:ext cx="1103454" cy="451565"/>
          </a:xfrm>
          <a:prstGeom prst="rect">
            <a:avLst/>
          </a:prstGeom>
        </p:spPr>
        <p:txBody>
          <a:bodyPr vert="horz" wrap="square" lIns="0" tIns="41433" rIns="0" bIns="0" rtlCol="0">
            <a:spAutoFit/>
          </a:bodyPr>
          <a:lstStyle/>
          <a:p>
            <a:pPr marL="12187">
              <a:spcBef>
                <a:spcPts val="326"/>
              </a:spcBef>
              <a:tabLst>
                <a:tab pos="662971" algn="l"/>
              </a:tabLst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0,20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5,00€</a:t>
            </a:r>
            <a:endParaRPr sz="1248" dirty="0">
              <a:latin typeface="Arial"/>
              <a:cs typeface="Arial"/>
            </a:endParaRPr>
          </a:p>
          <a:p>
            <a:pPr marL="12187">
              <a:spcBef>
                <a:spcPts val="230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0,75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spc="13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_</a:t>
            </a:r>
            <a:r>
              <a:rPr sz="1248" spc="-20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17,95€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767102" y="9587812"/>
            <a:ext cx="1526314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-173" dirty="0">
                <a:solidFill>
                  <a:srgbClr val="5C6165"/>
                </a:solidFill>
                <a:latin typeface="Arial"/>
                <a:cs typeface="Arial"/>
              </a:rPr>
              <a:t>P</a:t>
            </a:r>
            <a:r>
              <a:rPr sz="1248" spc="10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osecco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Hausmar</a:t>
            </a: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k</a:t>
            </a:r>
            <a:r>
              <a:rPr sz="1248" spc="19" dirty="0">
                <a:solidFill>
                  <a:srgbClr val="5C6165"/>
                </a:solidFill>
                <a:latin typeface="Arial"/>
                <a:cs typeface="Arial"/>
              </a:rPr>
              <a:t>e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2284260" y="9774258"/>
            <a:ext cx="3089186" cy="0"/>
          </a:xfrm>
          <a:custGeom>
            <a:avLst/>
            <a:gdLst/>
            <a:ahLst/>
            <a:cxnLst/>
            <a:rect l="l" t="t" r="r" b="b"/>
            <a:pathLst>
              <a:path w="3219450">
                <a:moveTo>
                  <a:pt x="0" y="0"/>
                </a:moveTo>
                <a:lnTo>
                  <a:pt x="32194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23" name="object 423"/>
          <p:cNvSpPr txBox="1"/>
          <p:nvPr/>
        </p:nvSpPr>
        <p:spPr>
          <a:xfrm>
            <a:off x="5379178" y="9587812"/>
            <a:ext cx="1103454" cy="20426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0,75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r>
              <a:rPr sz="1248" spc="13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_</a:t>
            </a:r>
            <a:r>
              <a:rPr sz="1248" spc="-20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17,95€</a:t>
            </a:r>
            <a:endParaRPr sz="124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1342" y="4091115"/>
            <a:ext cx="1261373" cy="603243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pc="43" dirty="0"/>
              <a:t>BIERE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8203" y="4795346"/>
            <a:ext cx="1666183" cy="686226"/>
          </a:xfrm>
          <a:prstGeom prst="rect">
            <a:avLst/>
          </a:prstGeom>
        </p:spPr>
        <p:txBody>
          <a:bodyPr vert="horz" wrap="square" lIns="0" tIns="137172" rIns="0" bIns="0" rtlCol="0">
            <a:spAutoFit/>
          </a:bodyPr>
          <a:lstStyle/>
          <a:p>
            <a:pPr marL="12193" defTabSz="877915">
              <a:spcBef>
                <a:spcPts val="1080"/>
              </a:spcBef>
              <a:defRPr/>
            </a:pPr>
            <a:r>
              <a:rPr sz="1728" b="1" kern="0" spc="-58" dirty="0">
                <a:solidFill>
                  <a:srgbClr val="5C6165"/>
                </a:solidFill>
                <a:latin typeface="Tahoma"/>
                <a:cs typeface="Tahoma"/>
              </a:rPr>
              <a:t>Frisch</a:t>
            </a:r>
            <a:r>
              <a:rPr sz="1728" b="1" kern="0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kern="0" spc="-19" dirty="0">
                <a:solidFill>
                  <a:srgbClr val="5C6165"/>
                </a:solidFill>
                <a:latin typeface="Tahoma"/>
                <a:cs typeface="Tahoma"/>
              </a:rPr>
              <a:t>vom</a:t>
            </a:r>
            <a:r>
              <a:rPr sz="1728" b="1" kern="0" spc="-86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kern="0" spc="-53" dirty="0">
                <a:solidFill>
                  <a:srgbClr val="5C6165"/>
                </a:solidFill>
                <a:latin typeface="Tahoma"/>
                <a:cs typeface="Tahoma"/>
              </a:rPr>
              <a:t>Fass</a:t>
            </a:r>
            <a:endParaRPr sz="172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710"/>
              </a:spcBef>
              <a:defRPr/>
            </a:pP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Helles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9762" y="5460371"/>
            <a:ext cx="2639189" cy="0"/>
          </a:xfrm>
          <a:custGeom>
            <a:avLst/>
            <a:gdLst/>
            <a:ahLst/>
            <a:cxnLst/>
            <a:rect l="l" t="t" r="r" b="b"/>
            <a:pathLst>
              <a:path w="2748915">
                <a:moveTo>
                  <a:pt x="0" y="0"/>
                </a:moveTo>
                <a:lnTo>
                  <a:pt x="274891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11644" y="5273817"/>
            <a:ext cx="421270" cy="20438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</a:t>
            </a:r>
            <a:r>
              <a:rPr lang="de-DE" sz="1248" kern="0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84480" y="5460371"/>
            <a:ext cx="21398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53082" y="5273817"/>
            <a:ext cx="452363" cy="20438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3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45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40222" y="5460371"/>
            <a:ext cx="31702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24847" y="5460371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8263" y="5566426"/>
            <a:ext cx="490771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Radler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9762" y="5752981"/>
            <a:ext cx="4065778" cy="0"/>
          </a:xfrm>
          <a:custGeom>
            <a:avLst/>
            <a:gdLst/>
            <a:ahLst/>
            <a:cxnLst/>
            <a:rect l="l" t="t" r="r" b="b"/>
            <a:pathLst>
              <a:path w="4234815">
                <a:moveTo>
                  <a:pt x="0" y="0"/>
                </a:moveTo>
                <a:lnTo>
                  <a:pt x="423481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24847" y="5752981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8203" y="5885326"/>
            <a:ext cx="1994094" cy="20438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spc="-10" dirty="0" err="1">
                <a:solidFill>
                  <a:srgbClr val="5C6165"/>
                </a:solidFill>
                <a:latin typeface="Arial"/>
                <a:cs typeface="Arial"/>
              </a:rPr>
              <a:t>Dunkles</a:t>
            </a:r>
            <a:r>
              <a:rPr lang="de-DE" sz="1248" kern="0" spc="-10" dirty="0">
                <a:solidFill>
                  <a:srgbClr val="5C6165"/>
                </a:solidFill>
                <a:latin typeface="Arial"/>
                <a:cs typeface="Arial"/>
              </a:rPr>
              <a:t> Bier / Flasche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83192" y="6043649"/>
            <a:ext cx="2456903" cy="0"/>
          </a:xfrm>
          <a:custGeom>
            <a:avLst/>
            <a:gdLst/>
            <a:ahLst/>
            <a:cxnLst/>
            <a:rect l="l" t="t" r="r" b="b"/>
            <a:pathLst>
              <a:path w="2559050">
                <a:moveTo>
                  <a:pt x="0" y="0"/>
                </a:moveTo>
                <a:lnTo>
                  <a:pt x="2559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26928" y="6045589"/>
            <a:ext cx="21398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40222" y="6045589"/>
            <a:ext cx="31702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3277" y="5171420"/>
            <a:ext cx="421270" cy="897038"/>
          </a:xfrm>
          <a:prstGeom prst="rect">
            <a:avLst/>
          </a:prstGeom>
        </p:spPr>
        <p:txBody>
          <a:bodyPr vert="horz" wrap="square" lIns="0" tIns="114615" rIns="0" bIns="0" rtlCol="0">
            <a:spAutoFit/>
          </a:bodyPr>
          <a:lstStyle/>
          <a:p>
            <a:pPr marL="12193" defTabSz="877915">
              <a:spcBef>
                <a:spcPts val="902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824847" y="6045589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02231" y="5171420"/>
            <a:ext cx="452363" cy="897038"/>
          </a:xfrm>
          <a:prstGeom prst="rect">
            <a:avLst/>
          </a:prstGeom>
        </p:spPr>
        <p:txBody>
          <a:bodyPr vert="horz" wrap="square" lIns="0" tIns="114615" rIns="0" bIns="0" rtlCol="0">
            <a:spAutoFit/>
          </a:bodyPr>
          <a:lstStyle/>
          <a:p>
            <a:pPr marL="12193" defTabSz="877915">
              <a:spcBef>
                <a:spcPts val="902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4,49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4,49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4,49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50762" y="7107353"/>
            <a:ext cx="1648502" cy="686226"/>
          </a:xfrm>
          <a:prstGeom prst="rect">
            <a:avLst/>
          </a:prstGeom>
        </p:spPr>
        <p:txBody>
          <a:bodyPr vert="horz" wrap="square" lIns="0" tIns="137172" rIns="0" bIns="0" rtlCol="0">
            <a:spAutoFit/>
          </a:bodyPr>
          <a:lstStyle/>
          <a:p>
            <a:pPr marL="12193" defTabSz="877915">
              <a:spcBef>
                <a:spcPts val="1080"/>
              </a:spcBef>
              <a:defRPr/>
            </a:pPr>
            <a:r>
              <a:rPr sz="1728" b="1" kern="0" spc="-10" dirty="0">
                <a:solidFill>
                  <a:srgbClr val="5C6165"/>
                </a:solidFill>
                <a:latin typeface="Tahoma"/>
                <a:cs typeface="Tahoma"/>
              </a:rPr>
              <a:t>Weissbier</a:t>
            </a:r>
            <a:endParaRPr sz="172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710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Hefe</a:t>
            </a:r>
            <a:r>
              <a:rPr sz="1248" kern="0" spc="-29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Weizen</a:t>
            </a:r>
            <a:r>
              <a:rPr sz="1248" kern="0" spc="-5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naturtrüb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 flipV="1">
            <a:off x="2399263" y="7711991"/>
            <a:ext cx="1526539" cy="48580"/>
          </a:xfrm>
          <a:custGeom>
            <a:avLst/>
            <a:gdLst/>
            <a:ahLst/>
            <a:cxnLst/>
            <a:rect l="l" t="t" r="r" b="b"/>
            <a:pathLst>
              <a:path w="3046095">
                <a:moveTo>
                  <a:pt x="0" y="0"/>
                </a:moveTo>
                <a:lnTo>
                  <a:pt x="304609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24786" y="7801465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48203" y="7892915"/>
            <a:ext cx="2648333" cy="20438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Hefe</a:t>
            </a:r>
            <a:r>
              <a:rPr sz="1248" kern="0" spc="-29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dirty="0" err="1">
                <a:solidFill>
                  <a:srgbClr val="5C6165"/>
                </a:solidFill>
                <a:latin typeface="Arial"/>
                <a:cs typeface="Arial"/>
              </a:rPr>
              <a:t>Weizen</a:t>
            </a:r>
            <a:r>
              <a:rPr lang="de-DE" sz="1248" kern="0" spc="-5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lang="de-DE" sz="1248" kern="0" spc="-10" dirty="0">
                <a:solidFill>
                  <a:srgbClr val="5C6165"/>
                </a:solidFill>
                <a:latin typeface="Arial"/>
                <a:cs typeface="Arial"/>
              </a:rPr>
              <a:t>D</a:t>
            </a: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unkel</a:t>
            </a:r>
            <a:r>
              <a:rPr lang="de-DE" sz="1248" kern="0" spc="-10" dirty="0">
                <a:solidFill>
                  <a:srgbClr val="5C6165"/>
                </a:solidFill>
                <a:latin typeface="Arial"/>
                <a:cs typeface="Arial"/>
              </a:rPr>
              <a:t> Flasche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258314" y="8094073"/>
            <a:ext cx="3067166" cy="0"/>
          </a:xfrm>
          <a:custGeom>
            <a:avLst/>
            <a:gdLst/>
            <a:ahLst/>
            <a:cxnLst/>
            <a:rect l="l" t="t" r="r" b="b"/>
            <a:pathLst>
              <a:path w="3194685">
                <a:moveTo>
                  <a:pt x="0" y="0"/>
                </a:moveTo>
                <a:lnTo>
                  <a:pt x="31946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824786" y="8094073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8203" y="8200129"/>
            <a:ext cx="1866149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Leichtes</a:t>
            </a:r>
            <a:r>
              <a:rPr sz="1248" kern="0" spc="-5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Weizen</a:t>
            </a:r>
            <a:r>
              <a:rPr sz="1248" kern="0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(Flasche)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614945" y="8386683"/>
            <a:ext cx="2710519" cy="0"/>
          </a:xfrm>
          <a:custGeom>
            <a:avLst/>
            <a:gdLst/>
            <a:ahLst/>
            <a:cxnLst/>
            <a:rect l="l" t="t" r="r" b="b"/>
            <a:pathLst>
              <a:path w="2823210">
                <a:moveTo>
                  <a:pt x="0" y="0"/>
                </a:moveTo>
                <a:lnTo>
                  <a:pt x="282321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824786" y="8386683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48203" y="8492739"/>
            <a:ext cx="264833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Alkoholfreies</a:t>
            </a:r>
            <a:r>
              <a:rPr sz="1248" kern="0" spc="4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Bier</a:t>
            </a:r>
            <a:r>
              <a:rPr sz="1248" kern="0" spc="4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109" dirty="0">
                <a:solidFill>
                  <a:srgbClr val="5C6165"/>
                </a:solidFill>
                <a:latin typeface="Arial"/>
                <a:cs typeface="Arial"/>
              </a:rPr>
              <a:t>/</a:t>
            </a:r>
            <a:r>
              <a:rPr sz="1248" kern="0" spc="29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Weizen</a:t>
            </a:r>
            <a:r>
              <a:rPr sz="1248" kern="0" spc="4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(Flasche)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70898" y="8679293"/>
            <a:ext cx="1854566" cy="0"/>
          </a:xfrm>
          <a:custGeom>
            <a:avLst/>
            <a:gdLst/>
            <a:ahLst/>
            <a:cxnLst/>
            <a:rect l="l" t="t" r="r" b="b"/>
            <a:pathLst>
              <a:path w="1931670">
                <a:moveTo>
                  <a:pt x="0" y="0"/>
                </a:moveTo>
                <a:lnTo>
                  <a:pt x="193167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24786" y="8679293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48203" y="8785347"/>
            <a:ext cx="1808842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spc="-82" dirty="0">
                <a:solidFill>
                  <a:srgbClr val="5C6165"/>
                </a:solidFill>
                <a:latin typeface="Arial"/>
                <a:cs typeface="Arial"/>
              </a:rPr>
              <a:t>Russ</a:t>
            </a:r>
            <a:r>
              <a:rPr sz="1248" kern="0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(Weizen</a:t>
            </a:r>
            <a:r>
              <a:rPr sz="1248" kern="0" spc="-43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48" dirty="0">
                <a:solidFill>
                  <a:srgbClr val="5C6165"/>
                </a:solidFill>
                <a:latin typeface="Arial"/>
                <a:cs typeface="Arial"/>
              </a:rPr>
              <a:t>und</a:t>
            </a:r>
            <a:r>
              <a:rPr sz="1248" kern="0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Sprite)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43632" y="8971901"/>
            <a:ext cx="2781848" cy="0"/>
          </a:xfrm>
          <a:custGeom>
            <a:avLst/>
            <a:gdLst/>
            <a:ahLst/>
            <a:cxnLst/>
            <a:rect l="l" t="t" r="r" b="b"/>
            <a:pathLst>
              <a:path w="2897504">
                <a:moveTo>
                  <a:pt x="0" y="0"/>
                </a:moveTo>
                <a:lnTo>
                  <a:pt x="289750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824786" y="8971901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3816" y="9077957"/>
            <a:ext cx="962033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 defTabSz="877915">
              <a:spcBef>
                <a:spcPts val="96"/>
              </a:spcBef>
              <a:defRPr/>
            </a:pPr>
            <a:r>
              <a:rPr sz="1248" kern="0" spc="-10" dirty="0">
                <a:solidFill>
                  <a:srgbClr val="5C6165"/>
                </a:solidFill>
                <a:latin typeface="Arial"/>
                <a:cs typeface="Arial"/>
              </a:rPr>
              <a:t>Colaweizen</a:t>
            </a:r>
            <a:r>
              <a:rPr sz="1080" kern="0" spc="-14" baseline="33333" dirty="0">
                <a:solidFill>
                  <a:srgbClr val="5C6165"/>
                </a:solidFill>
                <a:latin typeface="Arial"/>
                <a:cs typeface="Arial"/>
              </a:rPr>
              <a:t>1</a:t>
            </a:r>
            <a:endParaRPr sz="1080" kern="0" baseline="33333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87688" y="9264633"/>
            <a:ext cx="3637802" cy="0"/>
          </a:xfrm>
          <a:custGeom>
            <a:avLst/>
            <a:gdLst/>
            <a:ahLst/>
            <a:cxnLst/>
            <a:rect l="l" t="t" r="r" b="b"/>
            <a:pathLst>
              <a:path w="3789045">
                <a:moveTo>
                  <a:pt x="0" y="0"/>
                </a:moveTo>
                <a:lnTo>
                  <a:pt x="378904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63217" y="7512513"/>
            <a:ext cx="421270" cy="1780188"/>
          </a:xfrm>
          <a:prstGeom prst="rect">
            <a:avLst/>
          </a:prstGeom>
        </p:spPr>
        <p:txBody>
          <a:bodyPr vert="horz" wrap="square" lIns="0" tIns="114615" rIns="0" bIns="0" rtlCol="0">
            <a:spAutoFit/>
          </a:bodyPr>
          <a:lstStyle/>
          <a:p>
            <a:pPr marL="12193" defTabSz="877915">
              <a:spcBef>
                <a:spcPts val="902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02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811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824797" y="9264633"/>
            <a:ext cx="142659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002171" y="7512513"/>
            <a:ext cx="452972" cy="1780188"/>
          </a:xfrm>
          <a:prstGeom prst="rect">
            <a:avLst/>
          </a:prstGeom>
        </p:spPr>
        <p:txBody>
          <a:bodyPr vert="horz" wrap="square" lIns="0" tIns="114615" rIns="0" bIns="0" rtlCol="0">
            <a:spAutoFit/>
          </a:bodyPr>
          <a:lstStyle/>
          <a:p>
            <a:pPr marL="12193" defTabSz="877915">
              <a:spcBef>
                <a:spcPts val="902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4,69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4,69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4,69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4,69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4,69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  <a:p>
            <a:pPr marL="12193" defTabSz="877915">
              <a:spcBef>
                <a:spcPts val="80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4,69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244098" y="9974300"/>
            <a:ext cx="770602" cy="13048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 defTabSz="877915">
              <a:spcBef>
                <a:spcPts val="96"/>
              </a:spcBef>
              <a:defRPr/>
            </a:pPr>
            <a:r>
              <a:rPr sz="648" kern="0" baseline="30864" dirty="0">
                <a:solidFill>
                  <a:srgbClr val="3D464C"/>
                </a:solidFill>
                <a:latin typeface="Arial"/>
                <a:cs typeface="Arial"/>
              </a:rPr>
              <a:t>11</a:t>
            </a:r>
            <a:r>
              <a:rPr sz="648" kern="0" spc="158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kern="0" spc="-10" dirty="0">
                <a:solidFill>
                  <a:srgbClr val="3D464C"/>
                </a:solidFill>
                <a:latin typeface="Arial"/>
                <a:cs typeface="Arial"/>
              </a:rPr>
              <a:t>koffeeinhaltig</a:t>
            </a:r>
            <a:endParaRPr sz="76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CD9F291C-C70A-7C51-612D-4D9A9AF047AB}"/>
              </a:ext>
            </a:extLst>
          </p:cNvPr>
          <p:cNvSpPr txBox="1"/>
          <p:nvPr/>
        </p:nvSpPr>
        <p:spPr>
          <a:xfrm>
            <a:off x="3970204" y="7597022"/>
            <a:ext cx="421270" cy="20438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248" kern="0" dirty="0">
                <a:solidFill>
                  <a:srgbClr val="5C6165"/>
                </a:solidFill>
                <a:latin typeface="Arial"/>
                <a:cs typeface="Arial"/>
              </a:rPr>
              <a:t>0,</a:t>
            </a:r>
            <a:r>
              <a:rPr lang="de-DE" sz="1248" kern="0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48" kern="0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kern="0" spc="-48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48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FDED3D87-AE54-F1A6-AD15-7A5C8B12B0D8}"/>
              </a:ext>
            </a:extLst>
          </p:cNvPr>
          <p:cNvSpPr txBox="1"/>
          <p:nvPr/>
        </p:nvSpPr>
        <p:spPr>
          <a:xfrm>
            <a:off x="4536965" y="7597022"/>
            <a:ext cx="452363" cy="20438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3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,</a:t>
            </a:r>
            <a:r>
              <a:rPr lang="de-DE"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55</a:t>
            </a:r>
            <a:r>
              <a:rPr sz="1248" b="1" kern="0" spc="-38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248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90BBB034-1D67-9764-0D0A-AA664426B195}"/>
              </a:ext>
            </a:extLst>
          </p:cNvPr>
          <p:cNvSpPr/>
          <p:nvPr/>
        </p:nvSpPr>
        <p:spPr>
          <a:xfrm>
            <a:off x="5008444" y="7777053"/>
            <a:ext cx="31702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7AB1D7F2-E253-926A-C0BA-4AF5F79B9A78}"/>
              </a:ext>
            </a:extLst>
          </p:cNvPr>
          <p:cNvSpPr/>
          <p:nvPr/>
        </p:nvSpPr>
        <p:spPr>
          <a:xfrm>
            <a:off x="4306342" y="7773115"/>
            <a:ext cx="21398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kern="0" dirty="0">
              <a:solidFill>
                <a:sysClr val="windowText" lastClr="000000"/>
              </a:solidFill>
            </a:endParaRPr>
          </a:p>
        </p:txBody>
      </p:sp>
      <p:pic>
        <p:nvPicPr>
          <p:cNvPr id="49" name="Grafik 48" descr="Ein Bild, das Emblem, Text, Markenzeichen, Logo enthält.&#10;&#10;Automatisch generierte Beschreibung">
            <a:extLst>
              <a:ext uri="{FF2B5EF4-FFF2-40B4-BE49-F238E27FC236}">
                <a16:creationId xmlns:a16="http://schemas.microsoft.com/office/drawing/2014/main" id="{28E9FF40-BA59-45A8-C7B7-EE1BEA526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170" y="2288128"/>
            <a:ext cx="2433358" cy="224529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66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" name="object 3"/>
          <p:cNvSpPr/>
          <p:nvPr/>
        </p:nvSpPr>
        <p:spPr>
          <a:xfrm>
            <a:off x="77766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" name="object 4"/>
          <p:cNvSpPr/>
          <p:nvPr/>
        </p:nvSpPr>
        <p:spPr>
          <a:xfrm>
            <a:off x="82951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" name="object 5"/>
          <p:cNvSpPr/>
          <p:nvPr/>
        </p:nvSpPr>
        <p:spPr>
          <a:xfrm>
            <a:off x="82951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" name="object 6"/>
          <p:cNvSpPr/>
          <p:nvPr/>
        </p:nvSpPr>
        <p:spPr>
          <a:xfrm>
            <a:off x="88135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" name="object 7"/>
          <p:cNvSpPr/>
          <p:nvPr/>
        </p:nvSpPr>
        <p:spPr>
          <a:xfrm>
            <a:off x="88135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" name="object 8"/>
          <p:cNvSpPr/>
          <p:nvPr/>
        </p:nvSpPr>
        <p:spPr>
          <a:xfrm>
            <a:off x="93320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" name="object 9"/>
          <p:cNvSpPr/>
          <p:nvPr/>
        </p:nvSpPr>
        <p:spPr>
          <a:xfrm>
            <a:off x="93320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" name="object 10"/>
          <p:cNvSpPr/>
          <p:nvPr/>
        </p:nvSpPr>
        <p:spPr>
          <a:xfrm>
            <a:off x="98504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" name="object 11"/>
          <p:cNvSpPr/>
          <p:nvPr/>
        </p:nvSpPr>
        <p:spPr>
          <a:xfrm>
            <a:off x="98504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" name="object 12"/>
          <p:cNvSpPr/>
          <p:nvPr/>
        </p:nvSpPr>
        <p:spPr>
          <a:xfrm>
            <a:off x="103689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" name="object 13"/>
          <p:cNvSpPr/>
          <p:nvPr/>
        </p:nvSpPr>
        <p:spPr>
          <a:xfrm>
            <a:off x="103689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" name="object 14"/>
          <p:cNvSpPr/>
          <p:nvPr/>
        </p:nvSpPr>
        <p:spPr>
          <a:xfrm>
            <a:off x="108873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" name="object 15"/>
          <p:cNvSpPr/>
          <p:nvPr/>
        </p:nvSpPr>
        <p:spPr>
          <a:xfrm>
            <a:off x="108873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" name="object 16"/>
          <p:cNvSpPr/>
          <p:nvPr/>
        </p:nvSpPr>
        <p:spPr>
          <a:xfrm>
            <a:off x="114057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" name="object 17"/>
          <p:cNvSpPr/>
          <p:nvPr/>
        </p:nvSpPr>
        <p:spPr>
          <a:xfrm>
            <a:off x="114057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" name="object 18"/>
          <p:cNvSpPr/>
          <p:nvPr/>
        </p:nvSpPr>
        <p:spPr>
          <a:xfrm>
            <a:off x="119242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" name="object 19"/>
          <p:cNvSpPr/>
          <p:nvPr/>
        </p:nvSpPr>
        <p:spPr>
          <a:xfrm>
            <a:off x="119242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" name="object 20"/>
          <p:cNvSpPr/>
          <p:nvPr/>
        </p:nvSpPr>
        <p:spPr>
          <a:xfrm>
            <a:off x="124426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" name="object 21"/>
          <p:cNvSpPr/>
          <p:nvPr/>
        </p:nvSpPr>
        <p:spPr>
          <a:xfrm>
            <a:off x="124426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" name="object 22"/>
          <p:cNvSpPr/>
          <p:nvPr/>
        </p:nvSpPr>
        <p:spPr>
          <a:xfrm>
            <a:off x="129611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" name="object 23"/>
          <p:cNvSpPr/>
          <p:nvPr/>
        </p:nvSpPr>
        <p:spPr>
          <a:xfrm>
            <a:off x="129611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" name="object 24"/>
          <p:cNvSpPr/>
          <p:nvPr/>
        </p:nvSpPr>
        <p:spPr>
          <a:xfrm>
            <a:off x="134795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" name="object 25"/>
          <p:cNvSpPr/>
          <p:nvPr/>
        </p:nvSpPr>
        <p:spPr>
          <a:xfrm>
            <a:off x="134795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" name="object 26"/>
          <p:cNvSpPr/>
          <p:nvPr/>
        </p:nvSpPr>
        <p:spPr>
          <a:xfrm>
            <a:off x="139980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" name="object 27"/>
          <p:cNvSpPr/>
          <p:nvPr/>
        </p:nvSpPr>
        <p:spPr>
          <a:xfrm>
            <a:off x="139980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" name="object 28"/>
          <p:cNvSpPr/>
          <p:nvPr/>
        </p:nvSpPr>
        <p:spPr>
          <a:xfrm>
            <a:off x="145164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" name="object 29"/>
          <p:cNvSpPr/>
          <p:nvPr/>
        </p:nvSpPr>
        <p:spPr>
          <a:xfrm>
            <a:off x="145164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" name="object 30"/>
          <p:cNvSpPr/>
          <p:nvPr/>
        </p:nvSpPr>
        <p:spPr>
          <a:xfrm>
            <a:off x="150349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" name="object 31"/>
          <p:cNvSpPr/>
          <p:nvPr/>
        </p:nvSpPr>
        <p:spPr>
          <a:xfrm>
            <a:off x="150349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" name="object 32"/>
          <p:cNvSpPr/>
          <p:nvPr/>
        </p:nvSpPr>
        <p:spPr>
          <a:xfrm>
            <a:off x="155533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3" name="object 33"/>
          <p:cNvSpPr/>
          <p:nvPr/>
        </p:nvSpPr>
        <p:spPr>
          <a:xfrm>
            <a:off x="155533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4" name="object 34"/>
          <p:cNvSpPr/>
          <p:nvPr/>
        </p:nvSpPr>
        <p:spPr>
          <a:xfrm>
            <a:off x="160717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5" name="object 35"/>
          <p:cNvSpPr/>
          <p:nvPr/>
        </p:nvSpPr>
        <p:spPr>
          <a:xfrm>
            <a:off x="160717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6" name="object 36"/>
          <p:cNvSpPr/>
          <p:nvPr/>
        </p:nvSpPr>
        <p:spPr>
          <a:xfrm>
            <a:off x="165902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7" name="object 37"/>
          <p:cNvSpPr/>
          <p:nvPr/>
        </p:nvSpPr>
        <p:spPr>
          <a:xfrm>
            <a:off x="165902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8" name="object 38"/>
          <p:cNvSpPr/>
          <p:nvPr/>
        </p:nvSpPr>
        <p:spPr>
          <a:xfrm>
            <a:off x="171086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9" name="object 39"/>
          <p:cNvSpPr/>
          <p:nvPr/>
        </p:nvSpPr>
        <p:spPr>
          <a:xfrm>
            <a:off x="171086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0" name="object 40"/>
          <p:cNvSpPr/>
          <p:nvPr/>
        </p:nvSpPr>
        <p:spPr>
          <a:xfrm>
            <a:off x="176271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1" name="object 41"/>
          <p:cNvSpPr/>
          <p:nvPr/>
        </p:nvSpPr>
        <p:spPr>
          <a:xfrm>
            <a:off x="176271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2" name="object 42"/>
          <p:cNvSpPr/>
          <p:nvPr/>
        </p:nvSpPr>
        <p:spPr>
          <a:xfrm>
            <a:off x="181455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3" name="object 43"/>
          <p:cNvSpPr/>
          <p:nvPr/>
        </p:nvSpPr>
        <p:spPr>
          <a:xfrm>
            <a:off x="181455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4" name="object 44"/>
          <p:cNvSpPr/>
          <p:nvPr/>
        </p:nvSpPr>
        <p:spPr>
          <a:xfrm>
            <a:off x="186640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5" name="object 45"/>
          <p:cNvSpPr/>
          <p:nvPr/>
        </p:nvSpPr>
        <p:spPr>
          <a:xfrm>
            <a:off x="186640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6" name="object 46"/>
          <p:cNvSpPr/>
          <p:nvPr/>
        </p:nvSpPr>
        <p:spPr>
          <a:xfrm>
            <a:off x="191824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7" name="object 47"/>
          <p:cNvSpPr/>
          <p:nvPr/>
        </p:nvSpPr>
        <p:spPr>
          <a:xfrm>
            <a:off x="191824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8" name="object 48"/>
          <p:cNvSpPr/>
          <p:nvPr/>
        </p:nvSpPr>
        <p:spPr>
          <a:xfrm>
            <a:off x="197009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9" name="object 49"/>
          <p:cNvSpPr/>
          <p:nvPr/>
        </p:nvSpPr>
        <p:spPr>
          <a:xfrm>
            <a:off x="197009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0" name="object 50"/>
          <p:cNvSpPr/>
          <p:nvPr/>
        </p:nvSpPr>
        <p:spPr>
          <a:xfrm>
            <a:off x="202193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1" name="object 51"/>
          <p:cNvSpPr/>
          <p:nvPr/>
        </p:nvSpPr>
        <p:spPr>
          <a:xfrm>
            <a:off x="202193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2" name="object 52"/>
          <p:cNvSpPr/>
          <p:nvPr/>
        </p:nvSpPr>
        <p:spPr>
          <a:xfrm>
            <a:off x="207378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3" name="object 53"/>
          <p:cNvSpPr/>
          <p:nvPr/>
        </p:nvSpPr>
        <p:spPr>
          <a:xfrm>
            <a:off x="207378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4" name="object 54"/>
          <p:cNvSpPr/>
          <p:nvPr/>
        </p:nvSpPr>
        <p:spPr>
          <a:xfrm>
            <a:off x="212562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5" name="object 55"/>
          <p:cNvSpPr/>
          <p:nvPr/>
        </p:nvSpPr>
        <p:spPr>
          <a:xfrm>
            <a:off x="212562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6" name="object 56"/>
          <p:cNvSpPr/>
          <p:nvPr/>
        </p:nvSpPr>
        <p:spPr>
          <a:xfrm>
            <a:off x="217747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7" name="object 57"/>
          <p:cNvSpPr/>
          <p:nvPr/>
        </p:nvSpPr>
        <p:spPr>
          <a:xfrm>
            <a:off x="217747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8" name="object 58"/>
          <p:cNvSpPr/>
          <p:nvPr/>
        </p:nvSpPr>
        <p:spPr>
          <a:xfrm>
            <a:off x="222931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9" name="object 59"/>
          <p:cNvSpPr/>
          <p:nvPr/>
        </p:nvSpPr>
        <p:spPr>
          <a:xfrm>
            <a:off x="222931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0" name="object 60"/>
          <p:cNvSpPr/>
          <p:nvPr/>
        </p:nvSpPr>
        <p:spPr>
          <a:xfrm>
            <a:off x="228115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1" name="object 61"/>
          <p:cNvSpPr/>
          <p:nvPr/>
        </p:nvSpPr>
        <p:spPr>
          <a:xfrm>
            <a:off x="228115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2" name="object 62"/>
          <p:cNvSpPr/>
          <p:nvPr/>
        </p:nvSpPr>
        <p:spPr>
          <a:xfrm>
            <a:off x="233300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3" name="object 63"/>
          <p:cNvSpPr/>
          <p:nvPr/>
        </p:nvSpPr>
        <p:spPr>
          <a:xfrm>
            <a:off x="233300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4" name="object 64"/>
          <p:cNvSpPr/>
          <p:nvPr/>
        </p:nvSpPr>
        <p:spPr>
          <a:xfrm>
            <a:off x="238484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5" name="object 65"/>
          <p:cNvSpPr/>
          <p:nvPr/>
        </p:nvSpPr>
        <p:spPr>
          <a:xfrm>
            <a:off x="238484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6" name="object 66"/>
          <p:cNvSpPr/>
          <p:nvPr/>
        </p:nvSpPr>
        <p:spPr>
          <a:xfrm>
            <a:off x="243669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7" name="object 67"/>
          <p:cNvSpPr/>
          <p:nvPr/>
        </p:nvSpPr>
        <p:spPr>
          <a:xfrm>
            <a:off x="243669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8" name="object 68"/>
          <p:cNvSpPr/>
          <p:nvPr/>
        </p:nvSpPr>
        <p:spPr>
          <a:xfrm>
            <a:off x="248853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9" name="object 69"/>
          <p:cNvSpPr/>
          <p:nvPr/>
        </p:nvSpPr>
        <p:spPr>
          <a:xfrm>
            <a:off x="248853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0" name="object 70"/>
          <p:cNvSpPr/>
          <p:nvPr/>
        </p:nvSpPr>
        <p:spPr>
          <a:xfrm>
            <a:off x="254038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1" name="object 71"/>
          <p:cNvSpPr/>
          <p:nvPr/>
        </p:nvSpPr>
        <p:spPr>
          <a:xfrm>
            <a:off x="254038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2" name="object 72"/>
          <p:cNvSpPr/>
          <p:nvPr/>
        </p:nvSpPr>
        <p:spPr>
          <a:xfrm>
            <a:off x="259222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3" name="object 73"/>
          <p:cNvSpPr/>
          <p:nvPr/>
        </p:nvSpPr>
        <p:spPr>
          <a:xfrm>
            <a:off x="259222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4" name="object 74"/>
          <p:cNvSpPr/>
          <p:nvPr/>
        </p:nvSpPr>
        <p:spPr>
          <a:xfrm>
            <a:off x="264407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5" name="object 75"/>
          <p:cNvSpPr/>
          <p:nvPr/>
        </p:nvSpPr>
        <p:spPr>
          <a:xfrm>
            <a:off x="264407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6" name="object 76"/>
          <p:cNvSpPr/>
          <p:nvPr/>
        </p:nvSpPr>
        <p:spPr>
          <a:xfrm>
            <a:off x="269591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7" name="object 77"/>
          <p:cNvSpPr/>
          <p:nvPr/>
        </p:nvSpPr>
        <p:spPr>
          <a:xfrm>
            <a:off x="269591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8" name="object 78"/>
          <p:cNvSpPr/>
          <p:nvPr/>
        </p:nvSpPr>
        <p:spPr>
          <a:xfrm>
            <a:off x="274775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9" name="object 79"/>
          <p:cNvSpPr/>
          <p:nvPr/>
        </p:nvSpPr>
        <p:spPr>
          <a:xfrm>
            <a:off x="274775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0" name="object 80"/>
          <p:cNvSpPr/>
          <p:nvPr/>
        </p:nvSpPr>
        <p:spPr>
          <a:xfrm>
            <a:off x="279960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1" name="object 81"/>
          <p:cNvSpPr/>
          <p:nvPr/>
        </p:nvSpPr>
        <p:spPr>
          <a:xfrm>
            <a:off x="279960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2" name="object 82"/>
          <p:cNvSpPr/>
          <p:nvPr/>
        </p:nvSpPr>
        <p:spPr>
          <a:xfrm>
            <a:off x="285144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3" name="object 83"/>
          <p:cNvSpPr/>
          <p:nvPr/>
        </p:nvSpPr>
        <p:spPr>
          <a:xfrm>
            <a:off x="285144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4" name="object 84"/>
          <p:cNvSpPr/>
          <p:nvPr/>
        </p:nvSpPr>
        <p:spPr>
          <a:xfrm>
            <a:off x="290329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5" name="object 85"/>
          <p:cNvSpPr/>
          <p:nvPr/>
        </p:nvSpPr>
        <p:spPr>
          <a:xfrm>
            <a:off x="290329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6" name="object 86"/>
          <p:cNvSpPr/>
          <p:nvPr/>
        </p:nvSpPr>
        <p:spPr>
          <a:xfrm>
            <a:off x="295513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7" name="object 87"/>
          <p:cNvSpPr/>
          <p:nvPr/>
        </p:nvSpPr>
        <p:spPr>
          <a:xfrm>
            <a:off x="295513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8" name="object 88"/>
          <p:cNvSpPr/>
          <p:nvPr/>
        </p:nvSpPr>
        <p:spPr>
          <a:xfrm>
            <a:off x="300698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9" name="object 89"/>
          <p:cNvSpPr/>
          <p:nvPr/>
        </p:nvSpPr>
        <p:spPr>
          <a:xfrm>
            <a:off x="300698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0" name="object 90"/>
          <p:cNvSpPr/>
          <p:nvPr/>
        </p:nvSpPr>
        <p:spPr>
          <a:xfrm>
            <a:off x="305882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1" name="object 91"/>
          <p:cNvSpPr/>
          <p:nvPr/>
        </p:nvSpPr>
        <p:spPr>
          <a:xfrm>
            <a:off x="305882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2" name="object 92"/>
          <p:cNvSpPr/>
          <p:nvPr/>
        </p:nvSpPr>
        <p:spPr>
          <a:xfrm>
            <a:off x="311067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3" name="object 93"/>
          <p:cNvSpPr/>
          <p:nvPr/>
        </p:nvSpPr>
        <p:spPr>
          <a:xfrm>
            <a:off x="311067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4" name="object 94"/>
          <p:cNvSpPr/>
          <p:nvPr/>
        </p:nvSpPr>
        <p:spPr>
          <a:xfrm>
            <a:off x="316251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5" name="object 95"/>
          <p:cNvSpPr/>
          <p:nvPr/>
        </p:nvSpPr>
        <p:spPr>
          <a:xfrm>
            <a:off x="316251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6" name="object 96"/>
          <p:cNvSpPr/>
          <p:nvPr/>
        </p:nvSpPr>
        <p:spPr>
          <a:xfrm>
            <a:off x="321436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7" name="object 97"/>
          <p:cNvSpPr/>
          <p:nvPr/>
        </p:nvSpPr>
        <p:spPr>
          <a:xfrm>
            <a:off x="321436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8" name="object 98"/>
          <p:cNvSpPr/>
          <p:nvPr/>
        </p:nvSpPr>
        <p:spPr>
          <a:xfrm>
            <a:off x="326620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9" name="object 99"/>
          <p:cNvSpPr/>
          <p:nvPr/>
        </p:nvSpPr>
        <p:spPr>
          <a:xfrm>
            <a:off x="326620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0" name="object 100"/>
          <p:cNvSpPr/>
          <p:nvPr/>
        </p:nvSpPr>
        <p:spPr>
          <a:xfrm>
            <a:off x="331805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1" name="object 101"/>
          <p:cNvSpPr/>
          <p:nvPr/>
        </p:nvSpPr>
        <p:spPr>
          <a:xfrm>
            <a:off x="331805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2" name="object 102"/>
          <p:cNvSpPr/>
          <p:nvPr/>
        </p:nvSpPr>
        <p:spPr>
          <a:xfrm>
            <a:off x="336989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3" name="object 103"/>
          <p:cNvSpPr/>
          <p:nvPr/>
        </p:nvSpPr>
        <p:spPr>
          <a:xfrm>
            <a:off x="336989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4" name="object 104"/>
          <p:cNvSpPr/>
          <p:nvPr/>
        </p:nvSpPr>
        <p:spPr>
          <a:xfrm>
            <a:off x="342173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5" name="object 105"/>
          <p:cNvSpPr/>
          <p:nvPr/>
        </p:nvSpPr>
        <p:spPr>
          <a:xfrm>
            <a:off x="342173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6" name="object 106"/>
          <p:cNvSpPr/>
          <p:nvPr/>
        </p:nvSpPr>
        <p:spPr>
          <a:xfrm>
            <a:off x="347358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7" name="object 107"/>
          <p:cNvSpPr/>
          <p:nvPr/>
        </p:nvSpPr>
        <p:spPr>
          <a:xfrm>
            <a:off x="347358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8" name="object 108"/>
          <p:cNvSpPr/>
          <p:nvPr/>
        </p:nvSpPr>
        <p:spPr>
          <a:xfrm>
            <a:off x="352542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9" name="object 109"/>
          <p:cNvSpPr/>
          <p:nvPr/>
        </p:nvSpPr>
        <p:spPr>
          <a:xfrm>
            <a:off x="352542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0" name="object 110"/>
          <p:cNvSpPr/>
          <p:nvPr/>
        </p:nvSpPr>
        <p:spPr>
          <a:xfrm>
            <a:off x="357727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1" name="object 111"/>
          <p:cNvSpPr/>
          <p:nvPr/>
        </p:nvSpPr>
        <p:spPr>
          <a:xfrm>
            <a:off x="357727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2" name="object 112"/>
          <p:cNvSpPr/>
          <p:nvPr/>
        </p:nvSpPr>
        <p:spPr>
          <a:xfrm>
            <a:off x="362911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3" name="object 113"/>
          <p:cNvSpPr/>
          <p:nvPr/>
        </p:nvSpPr>
        <p:spPr>
          <a:xfrm>
            <a:off x="362911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4" name="object 114"/>
          <p:cNvSpPr/>
          <p:nvPr/>
        </p:nvSpPr>
        <p:spPr>
          <a:xfrm>
            <a:off x="368096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5" name="object 115"/>
          <p:cNvSpPr/>
          <p:nvPr/>
        </p:nvSpPr>
        <p:spPr>
          <a:xfrm>
            <a:off x="368096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6" name="object 116"/>
          <p:cNvSpPr/>
          <p:nvPr/>
        </p:nvSpPr>
        <p:spPr>
          <a:xfrm>
            <a:off x="373280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7" name="object 117"/>
          <p:cNvSpPr/>
          <p:nvPr/>
        </p:nvSpPr>
        <p:spPr>
          <a:xfrm>
            <a:off x="373280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8" name="object 118"/>
          <p:cNvSpPr/>
          <p:nvPr/>
        </p:nvSpPr>
        <p:spPr>
          <a:xfrm>
            <a:off x="378465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9" name="object 119"/>
          <p:cNvSpPr/>
          <p:nvPr/>
        </p:nvSpPr>
        <p:spPr>
          <a:xfrm>
            <a:off x="378465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0" name="object 120"/>
          <p:cNvSpPr/>
          <p:nvPr/>
        </p:nvSpPr>
        <p:spPr>
          <a:xfrm>
            <a:off x="383649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1" name="object 121"/>
          <p:cNvSpPr/>
          <p:nvPr/>
        </p:nvSpPr>
        <p:spPr>
          <a:xfrm>
            <a:off x="383649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2" name="object 122"/>
          <p:cNvSpPr/>
          <p:nvPr/>
        </p:nvSpPr>
        <p:spPr>
          <a:xfrm>
            <a:off x="388833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3" name="object 123"/>
          <p:cNvSpPr/>
          <p:nvPr/>
        </p:nvSpPr>
        <p:spPr>
          <a:xfrm>
            <a:off x="388833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4" name="object 124"/>
          <p:cNvSpPr/>
          <p:nvPr/>
        </p:nvSpPr>
        <p:spPr>
          <a:xfrm>
            <a:off x="394018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5" name="object 125"/>
          <p:cNvSpPr/>
          <p:nvPr/>
        </p:nvSpPr>
        <p:spPr>
          <a:xfrm>
            <a:off x="394018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6" name="object 126"/>
          <p:cNvSpPr/>
          <p:nvPr/>
        </p:nvSpPr>
        <p:spPr>
          <a:xfrm>
            <a:off x="399202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7" name="object 127"/>
          <p:cNvSpPr/>
          <p:nvPr/>
        </p:nvSpPr>
        <p:spPr>
          <a:xfrm>
            <a:off x="399202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8" name="object 128"/>
          <p:cNvSpPr/>
          <p:nvPr/>
        </p:nvSpPr>
        <p:spPr>
          <a:xfrm>
            <a:off x="404387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9" name="object 129"/>
          <p:cNvSpPr/>
          <p:nvPr/>
        </p:nvSpPr>
        <p:spPr>
          <a:xfrm>
            <a:off x="404387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0" name="object 130"/>
          <p:cNvSpPr/>
          <p:nvPr/>
        </p:nvSpPr>
        <p:spPr>
          <a:xfrm>
            <a:off x="409571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1" name="object 131"/>
          <p:cNvSpPr/>
          <p:nvPr/>
        </p:nvSpPr>
        <p:spPr>
          <a:xfrm>
            <a:off x="409571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2" name="object 132"/>
          <p:cNvSpPr/>
          <p:nvPr/>
        </p:nvSpPr>
        <p:spPr>
          <a:xfrm>
            <a:off x="414756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3" name="object 133"/>
          <p:cNvSpPr/>
          <p:nvPr/>
        </p:nvSpPr>
        <p:spPr>
          <a:xfrm>
            <a:off x="414756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4" name="object 134"/>
          <p:cNvSpPr/>
          <p:nvPr/>
        </p:nvSpPr>
        <p:spPr>
          <a:xfrm>
            <a:off x="419940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5" name="object 135"/>
          <p:cNvSpPr/>
          <p:nvPr/>
        </p:nvSpPr>
        <p:spPr>
          <a:xfrm>
            <a:off x="419940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6" name="object 136"/>
          <p:cNvSpPr/>
          <p:nvPr/>
        </p:nvSpPr>
        <p:spPr>
          <a:xfrm>
            <a:off x="425125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7" name="object 137"/>
          <p:cNvSpPr/>
          <p:nvPr/>
        </p:nvSpPr>
        <p:spPr>
          <a:xfrm>
            <a:off x="425125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8" name="object 138"/>
          <p:cNvSpPr/>
          <p:nvPr/>
        </p:nvSpPr>
        <p:spPr>
          <a:xfrm>
            <a:off x="430309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9" name="object 139"/>
          <p:cNvSpPr/>
          <p:nvPr/>
        </p:nvSpPr>
        <p:spPr>
          <a:xfrm>
            <a:off x="430309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0" name="object 140"/>
          <p:cNvSpPr/>
          <p:nvPr/>
        </p:nvSpPr>
        <p:spPr>
          <a:xfrm>
            <a:off x="435494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1" name="object 141"/>
          <p:cNvSpPr/>
          <p:nvPr/>
        </p:nvSpPr>
        <p:spPr>
          <a:xfrm>
            <a:off x="435494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2" name="object 142"/>
          <p:cNvSpPr/>
          <p:nvPr/>
        </p:nvSpPr>
        <p:spPr>
          <a:xfrm>
            <a:off x="440678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3" name="object 143"/>
          <p:cNvSpPr/>
          <p:nvPr/>
        </p:nvSpPr>
        <p:spPr>
          <a:xfrm>
            <a:off x="440678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4" name="object 144"/>
          <p:cNvSpPr/>
          <p:nvPr/>
        </p:nvSpPr>
        <p:spPr>
          <a:xfrm>
            <a:off x="445863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5" name="object 145"/>
          <p:cNvSpPr/>
          <p:nvPr/>
        </p:nvSpPr>
        <p:spPr>
          <a:xfrm>
            <a:off x="445863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6" name="object 146"/>
          <p:cNvSpPr/>
          <p:nvPr/>
        </p:nvSpPr>
        <p:spPr>
          <a:xfrm>
            <a:off x="451047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7" name="object 147"/>
          <p:cNvSpPr/>
          <p:nvPr/>
        </p:nvSpPr>
        <p:spPr>
          <a:xfrm>
            <a:off x="451047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8" name="object 148"/>
          <p:cNvSpPr/>
          <p:nvPr/>
        </p:nvSpPr>
        <p:spPr>
          <a:xfrm>
            <a:off x="456231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9" name="object 149"/>
          <p:cNvSpPr/>
          <p:nvPr/>
        </p:nvSpPr>
        <p:spPr>
          <a:xfrm>
            <a:off x="456231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0" name="object 150"/>
          <p:cNvSpPr/>
          <p:nvPr/>
        </p:nvSpPr>
        <p:spPr>
          <a:xfrm>
            <a:off x="461416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1" name="object 151"/>
          <p:cNvSpPr/>
          <p:nvPr/>
        </p:nvSpPr>
        <p:spPr>
          <a:xfrm>
            <a:off x="461416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2" name="object 152"/>
          <p:cNvSpPr/>
          <p:nvPr/>
        </p:nvSpPr>
        <p:spPr>
          <a:xfrm>
            <a:off x="466600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3" name="object 153"/>
          <p:cNvSpPr/>
          <p:nvPr/>
        </p:nvSpPr>
        <p:spPr>
          <a:xfrm>
            <a:off x="466600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4" name="object 154"/>
          <p:cNvSpPr/>
          <p:nvPr/>
        </p:nvSpPr>
        <p:spPr>
          <a:xfrm>
            <a:off x="471785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5" name="object 155"/>
          <p:cNvSpPr/>
          <p:nvPr/>
        </p:nvSpPr>
        <p:spPr>
          <a:xfrm>
            <a:off x="471785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6" name="object 156"/>
          <p:cNvSpPr/>
          <p:nvPr/>
        </p:nvSpPr>
        <p:spPr>
          <a:xfrm>
            <a:off x="476969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7" name="object 157"/>
          <p:cNvSpPr/>
          <p:nvPr/>
        </p:nvSpPr>
        <p:spPr>
          <a:xfrm>
            <a:off x="476969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8" name="object 158"/>
          <p:cNvSpPr/>
          <p:nvPr/>
        </p:nvSpPr>
        <p:spPr>
          <a:xfrm>
            <a:off x="482154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9" name="object 159"/>
          <p:cNvSpPr/>
          <p:nvPr/>
        </p:nvSpPr>
        <p:spPr>
          <a:xfrm>
            <a:off x="482154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0" name="object 160"/>
          <p:cNvSpPr/>
          <p:nvPr/>
        </p:nvSpPr>
        <p:spPr>
          <a:xfrm>
            <a:off x="487338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1" name="object 161"/>
          <p:cNvSpPr/>
          <p:nvPr/>
        </p:nvSpPr>
        <p:spPr>
          <a:xfrm>
            <a:off x="487338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2" name="object 162"/>
          <p:cNvSpPr/>
          <p:nvPr/>
        </p:nvSpPr>
        <p:spPr>
          <a:xfrm>
            <a:off x="492523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3" name="object 163"/>
          <p:cNvSpPr/>
          <p:nvPr/>
        </p:nvSpPr>
        <p:spPr>
          <a:xfrm>
            <a:off x="492523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4" name="object 164"/>
          <p:cNvSpPr/>
          <p:nvPr/>
        </p:nvSpPr>
        <p:spPr>
          <a:xfrm>
            <a:off x="497707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5" name="object 165"/>
          <p:cNvSpPr/>
          <p:nvPr/>
        </p:nvSpPr>
        <p:spPr>
          <a:xfrm>
            <a:off x="497707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6" name="object 166"/>
          <p:cNvSpPr/>
          <p:nvPr/>
        </p:nvSpPr>
        <p:spPr>
          <a:xfrm>
            <a:off x="502891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7" name="object 167"/>
          <p:cNvSpPr/>
          <p:nvPr/>
        </p:nvSpPr>
        <p:spPr>
          <a:xfrm>
            <a:off x="502891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8" name="object 168"/>
          <p:cNvSpPr/>
          <p:nvPr/>
        </p:nvSpPr>
        <p:spPr>
          <a:xfrm>
            <a:off x="508076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9" name="object 169"/>
          <p:cNvSpPr/>
          <p:nvPr/>
        </p:nvSpPr>
        <p:spPr>
          <a:xfrm>
            <a:off x="508076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0" name="object 170"/>
          <p:cNvSpPr/>
          <p:nvPr/>
        </p:nvSpPr>
        <p:spPr>
          <a:xfrm>
            <a:off x="513260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1" name="object 171"/>
          <p:cNvSpPr/>
          <p:nvPr/>
        </p:nvSpPr>
        <p:spPr>
          <a:xfrm>
            <a:off x="513260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2" name="object 172"/>
          <p:cNvSpPr/>
          <p:nvPr/>
        </p:nvSpPr>
        <p:spPr>
          <a:xfrm>
            <a:off x="518445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3" name="object 173"/>
          <p:cNvSpPr/>
          <p:nvPr/>
        </p:nvSpPr>
        <p:spPr>
          <a:xfrm>
            <a:off x="518445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4" name="object 174"/>
          <p:cNvSpPr/>
          <p:nvPr/>
        </p:nvSpPr>
        <p:spPr>
          <a:xfrm>
            <a:off x="523629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5" name="object 175"/>
          <p:cNvSpPr/>
          <p:nvPr/>
        </p:nvSpPr>
        <p:spPr>
          <a:xfrm>
            <a:off x="523629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6" name="object 176"/>
          <p:cNvSpPr/>
          <p:nvPr/>
        </p:nvSpPr>
        <p:spPr>
          <a:xfrm>
            <a:off x="528814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7" name="object 177"/>
          <p:cNvSpPr/>
          <p:nvPr/>
        </p:nvSpPr>
        <p:spPr>
          <a:xfrm>
            <a:off x="528814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8" name="object 178"/>
          <p:cNvSpPr/>
          <p:nvPr/>
        </p:nvSpPr>
        <p:spPr>
          <a:xfrm>
            <a:off x="533998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9" name="object 179"/>
          <p:cNvSpPr/>
          <p:nvPr/>
        </p:nvSpPr>
        <p:spPr>
          <a:xfrm>
            <a:off x="533998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0" name="object 180"/>
          <p:cNvSpPr/>
          <p:nvPr/>
        </p:nvSpPr>
        <p:spPr>
          <a:xfrm>
            <a:off x="539183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1" name="object 181"/>
          <p:cNvSpPr/>
          <p:nvPr/>
        </p:nvSpPr>
        <p:spPr>
          <a:xfrm>
            <a:off x="539183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2" name="object 182"/>
          <p:cNvSpPr/>
          <p:nvPr/>
        </p:nvSpPr>
        <p:spPr>
          <a:xfrm>
            <a:off x="544367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3" name="object 183"/>
          <p:cNvSpPr/>
          <p:nvPr/>
        </p:nvSpPr>
        <p:spPr>
          <a:xfrm>
            <a:off x="544367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4" name="object 184"/>
          <p:cNvSpPr/>
          <p:nvPr/>
        </p:nvSpPr>
        <p:spPr>
          <a:xfrm>
            <a:off x="549551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5" name="object 185"/>
          <p:cNvSpPr/>
          <p:nvPr/>
        </p:nvSpPr>
        <p:spPr>
          <a:xfrm>
            <a:off x="549551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6" name="object 186"/>
          <p:cNvSpPr/>
          <p:nvPr/>
        </p:nvSpPr>
        <p:spPr>
          <a:xfrm>
            <a:off x="554736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7" name="object 187"/>
          <p:cNvSpPr/>
          <p:nvPr/>
        </p:nvSpPr>
        <p:spPr>
          <a:xfrm>
            <a:off x="554736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8" name="object 188"/>
          <p:cNvSpPr/>
          <p:nvPr/>
        </p:nvSpPr>
        <p:spPr>
          <a:xfrm>
            <a:off x="559920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9" name="object 189"/>
          <p:cNvSpPr/>
          <p:nvPr/>
        </p:nvSpPr>
        <p:spPr>
          <a:xfrm>
            <a:off x="559920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0" name="object 190"/>
          <p:cNvSpPr/>
          <p:nvPr/>
        </p:nvSpPr>
        <p:spPr>
          <a:xfrm>
            <a:off x="565105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1" name="object 191"/>
          <p:cNvSpPr/>
          <p:nvPr/>
        </p:nvSpPr>
        <p:spPr>
          <a:xfrm>
            <a:off x="565105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2" name="object 192"/>
          <p:cNvSpPr/>
          <p:nvPr/>
        </p:nvSpPr>
        <p:spPr>
          <a:xfrm>
            <a:off x="570289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3" name="object 193"/>
          <p:cNvSpPr/>
          <p:nvPr/>
        </p:nvSpPr>
        <p:spPr>
          <a:xfrm>
            <a:off x="570289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4" name="object 194"/>
          <p:cNvSpPr/>
          <p:nvPr/>
        </p:nvSpPr>
        <p:spPr>
          <a:xfrm>
            <a:off x="575474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5" name="object 195"/>
          <p:cNvSpPr/>
          <p:nvPr/>
        </p:nvSpPr>
        <p:spPr>
          <a:xfrm>
            <a:off x="575474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6" name="object 196"/>
          <p:cNvSpPr/>
          <p:nvPr/>
        </p:nvSpPr>
        <p:spPr>
          <a:xfrm>
            <a:off x="580658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7" name="object 197"/>
          <p:cNvSpPr/>
          <p:nvPr/>
        </p:nvSpPr>
        <p:spPr>
          <a:xfrm>
            <a:off x="580658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8" name="object 198"/>
          <p:cNvSpPr/>
          <p:nvPr/>
        </p:nvSpPr>
        <p:spPr>
          <a:xfrm>
            <a:off x="585843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9" name="object 199"/>
          <p:cNvSpPr/>
          <p:nvPr/>
        </p:nvSpPr>
        <p:spPr>
          <a:xfrm>
            <a:off x="585843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0" name="object 200"/>
          <p:cNvSpPr/>
          <p:nvPr/>
        </p:nvSpPr>
        <p:spPr>
          <a:xfrm>
            <a:off x="591027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1" name="object 201"/>
          <p:cNvSpPr/>
          <p:nvPr/>
        </p:nvSpPr>
        <p:spPr>
          <a:xfrm>
            <a:off x="591027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2" name="object 202"/>
          <p:cNvSpPr/>
          <p:nvPr/>
        </p:nvSpPr>
        <p:spPr>
          <a:xfrm>
            <a:off x="596212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3" name="object 203"/>
          <p:cNvSpPr/>
          <p:nvPr/>
        </p:nvSpPr>
        <p:spPr>
          <a:xfrm>
            <a:off x="596212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4" name="object 204"/>
          <p:cNvSpPr/>
          <p:nvPr/>
        </p:nvSpPr>
        <p:spPr>
          <a:xfrm>
            <a:off x="601396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5" name="object 205"/>
          <p:cNvSpPr/>
          <p:nvPr/>
        </p:nvSpPr>
        <p:spPr>
          <a:xfrm>
            <a:off x="601396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6" name="object 206"/>
          <p:cNvSpPr/>
          <p:nvPr/>
        </p:nvSpPr>
        <p:spPr>
          <a:xfrm>
            <a:off x="606580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7" name="object 207"/>
          <p:cNvSpPr/>
          <p:nvPr/>
        </p:nvSpPr>
        <p:spPr>
          <a:xfrm>
            <a:off x="606580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8" name="object 208"/>
          <p:cNvSpPr/>
          <p:nvPr/>
        </p:nvSpPr>
        <p:spPr>
          <a:xfrm>
            <a:off x="611765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9" name="object 209"/>
          <p:cNvSpPr/>
          <p:nvPr/>
        </p:nvSpPr>
        <p:spPr>
          <a:xfrm>
            <a:off x="611765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0" name="object 210"/>
          <p:cNvSpPr/>
          <p:nvPr/>
        </p:nvSpPr>
        <p:spPr>
          <a:xfrm>
            <a:off x="616949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1" name="object 211"/>
          <p:cNvSpPr/>
          <p:nvPr/>
        </p:nvSpPr>
        <p:spPr>
          <a:xfrm>
            <a:off x="616949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2" name="object 212"/>
          <p:cNvSpPr/>
          <p:nvPr/>
        </p:nvSpPr>
        <p:spPr>
          <a:xfrm>
            <a:off x="622134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3" name="object 213"/>
          <p:cNvSpPr/>
          <p:nvPr/>
        </p:nvSpPr>
        <p:spPr>
          <a:xfrm>
            <a:off x="622134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4" name="object 214"/>
          <p:cNvSpPr/>
          <p:nvPr/>
        </p:nvSpPr>
        <p:spPr>
          <a:xfrm>
            <a:off x="627318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5" name="object 215"/>
          <p:cNvSpPr/>
          <p:nvPr/>
        </p:nvSpPr>
        <p:spPr>
          <a:xfrm>
            <a:off x="627318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6" name="object 216"/>
          <p:cNvSpPr/>
          <p:nvPr/>
        </p:nvSpPr>
        <p:spPr>
          <a:xfrm>
            <a:off x="632503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7" name="object 217"/>
          <p:cNvSpPr/>
          <p:nvPr/>
        </p:nvSpPr>
        <p:spPr>
          <a:xfrm>
            <a:off x="632503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8" name="object 218"/>
          <p:cNvSpPr/>
          <p:nvPr/>
        </p:nvSpPr>
        <p:spPr>
          <a:xfrm>
            <a:off x="637687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9" name="object 219"/>
          <p:cNvSpPr/>
          <p:nvPr/>
        </p:nvSpPr>
        <p:spPr>
          <a:xfrm>
            <a:off x="637687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0" name="object 220"/>
          <p:cNvSpPr/>
          <p:nvPr/>
        </p:nvSpPr>
        <p:spPr>
          <a:xfrm>
            <a:off x="642872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1" name="object 221"/>
          <p:cNvSpPr/>
          <p:nvPr/>
        </p:nvSpPr>
        <p:spPr>
          <a:xfrm>
            <a:off x="642872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2" name="object 222"/>
          <p:cNvSpPr/>
          <p:nvPr/>
        </p:nvSpPr>
        <p:spPr>
          <a:xfrm>
            <a:off x="648056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3" name="object 223"/>
          <p:cNvSpPr/>
          <p:nvPr/>
        </p:nvSpPr>
        <p:spPr>
          <a:xfrm>
            <a:off x="648056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4" name="object 224"/>
          <p:cNvSpPr/>
          <p:nvPr/>
        </p:nvSpPr>
        <p:spPr>
          <a:xfrm>
            <a:off x="653241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5" name="object 225"/>
          <p:cNvSpPr/>
          <p:nvPr/>
        </p:nvSpPr>
        <p:spPr>
          <a:xfrm>
            <a:off x="653241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6" name="object 226"/>
          <p:cNvSpPr/>
          <p:nvPr/>
        </p:nvSpPr>
        <p:spPr>
          <a:xfrm>
            <a:off x="658425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7" name="object 227"/>
          <p:cNvSpPr/>
          <p:nvPr/>
        </p:nvSpPr>
        <p:spPr>
          <a:xfrm>
            <a:off x="658425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8" name="object 228"/>
          <p:cNvSpPr/>
          <p:nvPr/>
        </p:nvSpPr>
        <p:spPr>
          <a:xfrm>
            <a:off x="663610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9" name="object 229"/>
          <p:cNvSpPr/>
          <p:nvPr/>
        </p:nvSpPr>
        <p:spPr>
          <a:xfrm>
            <a:off x="663610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0" name="object 230"/>
          <p:cNvSpPr/>
          <p:nvPr/>
        </p:nvSpPr>
        <p:spPr>
          <a:xfrm>
            <a:off x="668794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1" name="object 231"/>
          <p:cNvSpPr/>
          <p:nvPr/>
        </p:nvSpPr>
        <p:spPr>
          <a:xfrm>
            <a:off x="668794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2" name="object 232"/>
          <p:cNvSpPr/>
          <p:nvPr/>
        </p:nvSpPr>
        <p:spPr>
          <a:xfrm>
            <a:off x="673978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3" name="object 233"/>
          <p:cNvSpPr/>
          <p:nvPr/>
        </p:nvSpPr>
        <p:spPr>
          <a:xfrm>
            <a:off x="673978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4" name="object 234"/>
          <p:cNvSpPr/>
          <p:nvPr/>
        </p:nvSpPr>
        <p:spPr>
          <a:xfrm>
            <a:off x="679163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5" name="object 235"/>
          <p:cNvSpPr/>
          <p:nvPr/>
        </p:nvSpPr>
        <p:spPr>
          <a:xfrm>
            <a:off x="679163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6" name="object 236"/>
          <p:cNvSpPr/>
          <p:nvPr/>
        </p:nvSpPr>
        <p:spPr>
          <a:xfrm>
            <a:off x="684347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7" name="object 237"/>
          <p:cNvSpPr/>
          <p:nvPr/>
        </p:nvSpPr>
        <p:spPr>
          <a:xfrm>
            <a:off x="684347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8" name="object 238"/>
          <p:cNvSpPr/>
          <p:nvPr/>
        </p:nvSpPr>
        <p:spPr>
          <a:xfrm>
            <a:off x="689532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9" name="object 239"/>
          <p:cNvSpPr/>
          <p:nvPr/>
        </p:nvSpPr>
        <p:spPr>
          <a:xfrm>
            <a:off x="689532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0" name="object 240"/>
          <p:cNvSpPr/>
          <p:nvPr/>
        </p:nvSpPr>
        <p:spPr>
          <a:xfrm>
            <a:off x="694716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1" name="object 241"/>
          <p:cNvSpPr/>
          <p:nvPr/>
        </p:nvSpPr>
        <p:spPr>
          <a:xfrm>
            <a:off x="694716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2" name="object 242"/>
          <p:cNvSpPr/>
          <p:nvPr/>
        </p:nvSpPr>
        <p:spPr>
          <a:xfrm>
            <a:off x="699901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3" name="object 243"/>
          <p:cNvSpPr/>
          <p:nvPr/>
        </p:nvSpPr>
        <p:spPr>
          <a:xfrm>
            <a:off x="699901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4" name="object 244"/>
          <p:cNvSpPr/>
          <p:nvPr/>
        </p:nvSpPr>
        <p:spPr>
          <a:xfrm>
            <a:off x="705085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5" name="object 245"/>
          <p:cNvSpPr/>
          <p:nvPr/>
        </p:nvSpPr>
        <p:spPr>
          <a:xfrm>
            <a:off x="705085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6" name="object 246"/>
          <p:cNvSpPr/>
          <p:nvPr/>
        </p:nvSpPr>
        <p:spPr>
          <a:xfrm>
            <a:off x="710270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7" name="object 247"/>
          <p:cNvSpPr/>
          <p:nvPr/>
        </p:nvSpPr>
        <p:spPr>
          <a:xfrm>
            <a:off x="710270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8" name="object 248"/>
          <p:cNvSpPr/>
          <p:nvPr/>
        </p:nvSpPr>
        <p:spPr>
          <a:xfrm>
            <a:off x="715454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9" name="object 249"/>
          <p:cNvSpPr/>
          <p:nvPr/>
        </p:nvSpPr>
        <p:spPr>
          <a:xfrm>
            <a:off x="715454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grpSp>
        <p:nvGrpSpPr>
          <p:cNvPr id="250" name="object 250"/>
          <p:cNvGrpSpPr/>
          <p:nvPr/>
        </p:nvGrpSpPr>
        <p:grpSpPr>
          <a:xfrm>
            <a:off x="0" y="59431"/>
            <a:ext cx="7258532" cy="10267172"/>
            <a:chOff x="0" y="0"/>
            <a:chExt cx="7560309" cy="10694035"/>
          </a:xfrm>
        </p:grpSpPr>
        <p:sp>
          <p:nvSpPr>
            <p:cNvPr id="251" name="object 251"/>
            <p:cNvSpPr/>
            <p:nvPr/>
          </p:nvSpPr>
          <p:spPr>
            <a:xfrm>
              <a:off x="7506000" y="1052182"/>
              <a:ext cx="6350" cy="9639935"/>
            </a:xfrm>
            <a:custGeom>
              <a:avLst/>
              <a:gdLst/>
              <a:ahLst/>
              <a:cxnLst/>
              <a:rect l="l" t="t" r="r" b="b"/>
              <a:pathLst>
                <a:path w="6350" h="9639935">
                  <a:moveTo>
                    <a:pt x="0" y="9639820"/>
                  </a:moveTo>
                  <a:lnTo>
                    <a:pt x="6350" y="963982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639820"/>
                  </a:lnTo>
                  <a:close/>
                </a:path>
              </a:pathLst>
            </a:custGeom>
            <a:solidFill>
              <a:srgbClr val="ECEFEC"/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pic>
          <p:nvPicPr>
            <p:cNvPr id="252" name="object 2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559992" y="0"/>
              <a:ext cx="635" cy="996315"/>
            </a:xfrm>
            <a:custGeom>
              <a:avLst/>
              <a:gdLst/>
              <a:ahLst/>
              <a:cxnLst/>
              <a:rect l="l" t="t" r="r" b="b"/>
              <a:pathLst>
                <a:path w="634" h="996315">
                  <a:moveTo>
                    <a:pt x="12" y="0"/>
                  </a:moveTo>
                  <a:lnTo>
                    <a:pt x="0" y="9958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361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559992" y="0"/>
              <a:ext cx="635" cy="996315"/>
            </a:xfrm>
            <a:custGeom>
              <a:avLst/>
              <a:gdLst/>
              <a:ahLst/>
              <a:cxnLst/>
              <a:rect l="l" t="t" r="r" b="b"/>
              <a:pathLst>
                <a:path w="634" h="996315">
                  <a:moveTo>
                    <a:pt x="12" y="0"/>
                  </a:moveTo>
                  <a:lnTo>
                    <a:pt x="0" y="9958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59992" y="0"/>
              <a:ext cx="635" cy="996315"/>
            </a:xfrm>
            <a:custGeom>
              <a:avLst/>
              <a:gdLst/>
              <a:ahLst/>
              <a:cxnLst/>
              <a:rect l="l" t="t" r="r" b="b"/>
              <a:pathLst>
                <a:path w="634" h="996315">
                  <a:moveTo>
                    <a:pt x="12" y="0"/>
                  </a:moveTo>
                  <a:lnTo>
                    <a:pt x="0" y="9958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pic>
          <p:nvPicPr>
            <p:cNvPr id="258" name="object 2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251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259" name="object 259"/>
          <p:cNvSpPr txBox="1">
            <a:spLocks noGrp="1"/>
          </p:cNvSpPr>
          <p:nvPr>
            <p:ph type="title"/>
          </p:nvPr>
        </p:nvSpPr>
        <p:spPr>
          <a:xfrm>
            <a:off x="2655977" y="2047406"/>
            <a:ext cx="1946623" cy="549510"/>
          </a:xfrm>
          <a:prstGeom prst="rect">
            <a:avLst/>
          </a:prstGeom>
        </p:spPr>
        <p:txBody>
          <a:bodyPr vert="horz" wrap="square" lIns="0" tIns="12193" rIns="0" bIns="0" rtlCol="0" anchor="ctr">
            <a:spAutoFit/>
          </a:bodyPr>
          <a:lstStyle/>
          <a:p>
            <a:pPr marL="12193">
              <a:lnSpc>
                <a:spcPct val="100000"/>
              </a:lnSpc>
              <a:spcBef>
                <a:spcPts val="96"/>
              </a:spcBef>
            </a:pPr>
            <a:r>
              <a:rPr spc="-109" dirty="0"/>
              <a:t>LIQ</a:t>
            </a:r>
            <a:r>
              <a:rPr spc="-43" dirty="0"/>
              <a:t>UE</a:t>
            </a:r>
            <a:r>
              <a:rPr spc="-216" dirty="0"/>
              <a:t>UR</a:t>
            </a:r>
          </a:p>
        </p:txBody>
      </p:sp>
      <p:sp>
        <p:nvSpPr>
          <p:cNvPr id="260" name="object 260"/>
          <p:cNvSpPr txBox="1"/>
          <p:nvPr/>
        </p:nvSpPr>
        <p:spPr>
          <a:xfrm>
            <a:off x="765475" y="2944008"/>
            <a:ext cx="1550348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34" dirty="0">
                <a:solidFill>
                  <a:srgbClr val="5C6165"/>
                </a:solidFill>
                <a:latin typeface="Tahoma"/>
                <a:cs typeface="Tahoma"/>
              </a:rPr>
              <a:t>Li</a:t>
            </a:r>
            <a:r>
              <a:rPr sz="1728" b="1" spc="-91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28" b="1" spc="-24" dirty="0">
                <a:solidFill>
                  <a:srgbClr val="5C6165"/>
                </a:solidFill>
                <a:latin typeface="Tahoma"/>
                <a:cs typeface="Tahoma"/>
              </a:rPr>
              <a:t>ö</a:t>
            </a:r>
            <a:r>
              <a:rPr sz="1728" b="1" spc="-53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8" b="1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5" dirty="0">
                <a:solidFill>
                  <a:srgbClr val="5C6165"/>
                </a:solidFill>
                <a:latin typeface="Tahoma"/>
                <a:cs typeface="Tahoma"/>
              </a:rPr>
              <a:t>&amp;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43" dirty="0">
                <a:solidFill>
                  <a:srgbClr val="5C6165"/>
                </a:solidFill>
                <a:latin typeface="Tahoma"/>
                <a:cs typeface="Tahoma"/>
              </a:rPr>
              <a:t>Bi</a:t>
            </a:r>
            <a:r>
              <a:rPr sz="1728" b="1" spc="-82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28" b="1" spc="-48" dirty="0">
                <a:solidFill>
                  <a:srgbClr val="5C6165"/>
                </a:solidFill>
                <a:latin typeface="Tahoma"/>
                <a:cs typeface="Tahoma"/>
              </a:rPr>
              <a:t>ter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65474" y="3224447"/>
            <a:ext cx="1322948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248" spc="14" dirty="0">
                <a:solidFill>
                  <a:srgbClr val="5C6165"/>
                </a:solidFill>
                <a:latin typeface="Arial"/>
                <a:cs typeface="Arial"/>
              </a:rPr>
              <a:t>Baileys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2124986" y="3411001"/>
            <a:ext cx="3407962" cy="0"/>
          </a:xfrm>
          <a:custGeom>
            <a:avLst/>
            <a:gdLst/>
            <a:ahLst/>
            <a:cxnLst/>
            <a:rect l="l" t="t" r="r" b="b"/>
            <a:pathLst>
              <a:path w="3549650">
                <a:moveTo>
                  <a:pt x="0" y="0"/>
                </a:moveTo>
                <a:lnTo>
                  <a:pt x="35496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3" name="object 263"/>
          <p:cNvSpPr/>
          <p:nvPr/>
        </p:nvSpPr>
        <p:spPr>
          <a:xfrm>
            <a:off x="5849984" y="3411001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4" name="object 264"/>
          <p:cNvSpPr txBox="1"/>
          <p:nvPr/>
        </p:nvSpPr>
        <p:spPr>
          <a:xfrm>
            <a:off x="765475" y="3443983"/>
            <a:ext cx="973007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J</a:t>
            </a: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ägermeister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1728728" y="3630537"/>
            <a:ext cx="3804237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6" name="object 266"/>
          <p:cNvSpPr/>
          <p:nvPr/>
        </p:nvSpPr>
        <p:spPr>
          <a:xfrm>
            <a:off x="5849984" y="3630537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7" name="object 267"/>
          <p:cNvSpPr txBox="1"/>
          <p:nvPr/>
        </p:nvSpPr>
        <p:spPr>
          <a:xfrm>
            <a:off x="765475" y="3663519"/>
            <a:ext cx="80230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-178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-5" dirty="0">
                <a:solidFill>
                  <a:srgbClr val="5C6165"/>
                </a:solidFill>
                <a:latin typeface="Arial"/>
                <a:cs typeface="Arial"/>
              </a:rPr>
              <a:t>amazzo</a:t>
            </a: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t</a:t>
            </a:r>
            <a:r>
              <a:rPr sz="1248" spc="38" dirty="0">
                <a:solidFill>
                  <a:srgbClr val="5C6165"/>
                </a:solidFill>
                <a:latin typeface="Arial"/>
                <a:cs typeface="Arial"/>
              </a:rPr>
              <a:t>ti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1570218" y="3850074"/>
            <a:ext cx="3962747" cy="0"/>
          </a:xfrm>
          <a:custGeom>
            <a:avLst/>
            <a:gdLst/>
            <a:ahLst/>
            <a:cxnLst/>
            <a:rect l="l" t="t" r="r" b="b"/>
            <a:pathLst>
              <a:path w="4127500">
                <a:moveTo>
                  <a:pt x="0" y="0"/>
                </a:moveTo>
                <a:lnTo>
                  <a:pt x="41275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9" name="object 269"/>
          <p:cNvSpPr/>
          <p:nvPr/>
        </p:nvSpPr>
        <p:spPr>
          <a:xfrm>
            <a:off x="5849985" y="3850074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0" name="object 270"/>
          <p:cNvSpPr txBox="1"/>
          <p:nvPr/>
        </p:nvSpPr>
        <p:spPr>
          <a:xfrm>
            <a:off x="765476" y="3883055"/>
            <a:ext cx="536495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A</a:t>
            </a:r>
            <a:r>
              <a:rPr sz="1248" spc="5" dirty="0">
                <a:solidFill>
                  <a:srgbClr val="5C6165"/>
                </a:solidFill>
                <a:latin typeface="Arial"/>
                <a:cs typeface="Arial"/>
              </a:rPr>
              <a:t>verna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1332454" y="4069610"/>
            <a:ext cx="4200512" cy="0"/>
          </a:xfrm>
          <a:custGeom>
            <a:avLst/>
            <a:gdLst/>
            <a:ahLst/>
            <a:cxnLst/>
            <a:rect l="l" t="t" r="r" b="b"/>
            <a:pathLst>
              <a:path w="4375150">
                <a:moveTo>
                  <a:pt x="0" y="0"/>
                </a:moveTo>
                <a:lnTo>
                  <a:pt x="43751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2" name="object 272"/>
          <p:cNvSpPr/>
          <p:nvPr/>
        </p:nvSpPr>
        <p:spPr>
          <a:xfrm>
            <a:off x="5849985" y="4069610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3" name="object 273"/>
          <p:cNvSpPr txBox="1"/>
          <p:nvPr/>
        </p:nvSpPr>
        <p:spPr>
          <a:xfrm>
            <a:off x="765477" y="4102591"/>
            <a:ext cx="1022998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-125" dirty="0">
                <a:solidFill>
                  <a:srgbClr val="5C6165"/>
                </a:solidFill>
                <a:latin typeface="Arial"/>
                <a:cs typeface="Arial"/>
              </a:rPr>
              <a:t>F</a:t>
            </a: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ernet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5" dirty="0">
                <a:solidFill>
                  <a:srgbClr val="5C6165"/>
                </a:solidFill>
                <a:latin typeface="Arial"/>
                <a:cs typeface="Arial"/>
              </a:rPr>
              <a:t>B</a:t>
            </a: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-10" dirty="0">
                <a:solidFill>
                  <a:srgbClr val="5C6165"/>
                </a:solidFill>
                <a:latin typeface="Arial"/>
                <a:cs typeface="Arial"/>
              </a:rPr>
              <a:t>anca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1807968" y="4289146"/>
            <a:ext cx="3724982" cy="0"/>
          </a:xfrm>
          <a:custGeom>
            <a:avLst/>
            <a:gdLst/>
            <a:ahLst/>
            <a:cxnLst/>
            <a:rect l="l" t="t" r="r" b="b"/>
            <a:pathLst>
              <a:path w="3879850">
                <a:moveTo>
                  <a:pt x="0" y="0"/>
                </a:moveTo>
                <a:lnTo>
                  <a:pt x="38798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5" name="object 275"/>
          <p:cNvSpPr/>
          <p:nvPr/>
        </p:nvSpPr>
        <p:spPr>
          <a:xfrm>
            <a:off x="5849985" y="4289146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6" name="object 276"/>
          <p:cNvSpPr txBox="1"/>
          <p:nvPr/>
        </p:nvSpPr>
        <p:spPr>
          <a:xfrm>
            <a:off x="765477" y="4322128"/>
            <a:ext cx="945572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248" spc="10" dirty="0">
                <a:solidFill>
                  <a:srgbClr val="5C6165"/>
                </a:solidFill>
                <a:latin typeface="Arial"/>
                <a:cs typeface="Arial"/>
              </a:rPr>
              <a:t>Campari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1728713" y="4508682"/>
            <a:ext cx="3804237" cy="0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8" name="object 278"/>
          <p:cNvSpPr/>
          <p:nvPr/>
        </p:nvSpPr>
        <p:spPr>
          <a:xfrm>
            <a:off x="5849986" y="4508682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9" name="object 279"/>
          <p:cNvSpPr txBox="1"/>
          <p:nvPr/>
        </p:nvSpPr>
        <p:spPr>
          <a:xfrm>
            <a:off x="5526003" y="3195124"/>
            <a:ext cx="958374" cy="1322340"/>
          </a:xfrm>
          <a:prstGeom prst="rect">
            <a:avLst/>
          </a:prstGeom>
        </p:spPr>
        <p:txBody>
          <a:bodyPr vert="horz" wrap="square" lIns="0" tIns="41456" rIns="0" bIns="0" rtlCol="0">
            <a:spAutoFit/>
          </a:bodyPr>
          <a:lstStyle/>
          <a:p>
            <a:pPr marL="12193">
              <a:spcBef>
                <a:spcPts val="326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3,45€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3,45€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3,45€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3,45€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3,45€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lang="de-DE" sz="1248" spc="29" dirty="0">
                <a:solidFill>
                  <a:srgbClr val="5C6165"/>
                </a:solidFill>
                <a:latin typeface="Arial"/>
                <a:cs typeface="Arial"/>
              </a:rPr>
              <a:t>4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4,95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765474" y="4699808"/>
            <a:ext cx="2666014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48" dirty="0">
                <a:solidFill>
                  <a:srgbClr val="5C6165"/>
                </a:solidFill>
                <a:latin typeface="Tahoma"/>
                <a:cs typeface="Tahoma"/>
              </a:rPr>
              <a:t>Lantenhammer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OB</a:t>
            </a:r>
            <a:r>
              <a:rPr sz="1728" b="1" spc="-19" dirty="0">
                <a:solidFill>
                  <a:srgbClr val="5C6165"/>
                </a:solidFill>
                <a:latin typeface="Tahoma"/>
                <a:cs typeface="Tahoma"/>
              </a:rPr>
              <a:t>S</a:t>
            </a:r>
            <a:r>
              <a:rPr sz="1728" b="1" spc="-67" dirty="0">
                <a:solidFill>
                  <a:srgbClr val="5C6165"/>
                </a:solidFill>
                <a:latin typeface="Tahoma"/>
                <a:cs typeface="Tahoma"/>
              </a:rPr>
              <a:t>TLER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765474" y="4980248"/>
            <a:ext cx="1052871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Williams</a:t>
            </a:r>
            <a:r>
              <a:rPr sz="1248" spc="-8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Birne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1807981" y="5166802"/>
            <a:ext cx="3724982" cy="0"/>
          </a:xfrm>
          <a:custGeom>
            <a:avLst/>
            <a:gdLst/>
            <a:ahLst/>
            <a:cxnLst/>
            <a:rect l="l" t="t" r="r" b="b"/>
            <a:pathLst>
              <a:path w="3879850">
                <a:moveTo>
                  <a:pt x="0" y="0"/>
                </a:moveTo>
                <a:lnTo>
                  <a:pt x="38798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3" name="object 283"/>
          <p:cNvSpPr/>
          <p:nvPr/>
        </p:nvSpPr>
        <p:spPr>
          <a:xfrm>
            <a:off x="5849983" y="5166802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4" name="object 284"/>
          <p:cNvSpPr txBox="1"/>
          <p:nvPr/>
        </p:nvSpPr>
        <p:spPr>
          <a:xfrm>
            <a:off x="765475" y="5199785"/>
            <a:ext cx="706588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48" dirty="0">
                <a:solidFill>
                  <a:srgbClr val="5C6165"/>
                </a:solidFill>
                <a:latin typeface="Arial"/>
                <a:cs typeface="Arial"/>
              </a:rPr>
              <a:t>Mi</a:t>
            </a:r>
            <a:r>
              <a:rPr sz="1248" spc="10" dirty="0">
                <a:solidFill>
                  <a:srgbClr val="5C6165"/>
                </a:solidFill>
                <a:latin typeface="Arial"/>
                <a:cs typeface="Arial"/>
              </a:rPr>
              <a:t>r</a:t>
            </a: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abelle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1490962" y="5386339"/>
            <a:ext cx="4042002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6" name="object 286"/>
          <p:cNvSpPr/>
          <p:nvPr/>
        </p:nvSpPr>
        <p:spPr>
          <a:xfrm>
            <a:off x="5849983" y="5386339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7" name="object 287"/>
          <p:cNvSpPr txBox="1"/>
          <p:nvPr/>
        </p:nvSpPr>
        <p:spPr>
          <a:xfrm>
            <a:off x="765474" y="5419320"/>
            <a:ext cx="858392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-5" dirty="0">
                <a:solidFill>
                  <a:srgbClr val="5C6165"/>
                </a:solidFill>
                <a:latin typeface="Arial"/>
                <a:cs typeface="Arial"/>
              </a:rPr>
              <a:t>Sauerkirsch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1649472" y="5605875"/>
            <a:ext cx="3883492" cy="0"/>
          </a:xfrm>
          <a:custGeom>
            <a:avLst/>
            <a:gdLst/>
            <a:ahLst/>
            <a:cxnLst/>
            <a:rect l="l" t="t" r="r" b="b"/>
            <a:pathLst>
              <a:path w="4044950">
                <a:moveTo>
                  <a:pt x="0" y="0"/>
                </a:moveTo>
                <a:lnTo>
                  <a:pt x="40449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9" name="object 289"/>
          <p:cNvSpPr/>
          <p:nvPr/>
        </p:nvSpPr>
        <p:spPr>
          <a:xfrm>
            <a:off x="5849983" y="5605875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0" name="object 290"/>
          <p:cNvSpPr txBox="1"/>
          <p:nvPr/>
        </p:nvSpPr>
        <p:spPr>
          <a:xfrm>
            <a:off x="765475" y="5638857"/>
            <a:ext cx="657206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Himbeer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1411707" y="5825411"/>
            <a:ext cx="4121257" cy="0"/>
          </a:xfrm>
          <a:custGeom>
            <a:avLst/>
            <a:gdLst/>
            <a:ahLst/>
            <a:cxnLst/>
            <a:rect l="l" t="t" r="r" b="b"/>
            <a:pathLst>
              <a:path w="4292600">
                <a:moveTo>
                  <a:pt x="0" y="0"/>
                </a:moveTo>
                <a:lnTo>
                  <a:pt x="42926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2" name="object 292"/>
          <p:cNvSpPr/>
          <p:nvPr/>
        </p:nvSpPr>
        <p:spPr>
          <a:xfrm>
            <a:off x="5849984" y="5825411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3" name="object 293"/>
          <p:cNvSpPr txBox="1"/>
          <p:nvPr/>
        </p:nvSpPr>
        <p:spPr>
          <a:xfrm>
            <a:off x="765475" y="5858394"/>
            <a:ext cx="516986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Marille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1332453" y="6044947"/>
            <a:ext cx="4200512" cy="0"/>
          </a:xfrm>
          <a:custGeom>
            <a:avLst/>
            <a:gdLst/>
            <a:ahLst/>
            <a:cxnLst/>
            <a:rect l="l" t="t" r="r" b="b"/>
            <a:pathLst>
              <a:path w="4375150">
                <a:moveTo>
                  <a:pt x="0" y="0"/>
                </a:moveTo>
                <a:lnTo>
                  <a:pt x="43751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5" name="object 295"/>
          <p:cNvSpPr/>
          <p:nvPr/>
        </p:nvSpPr>
        <p:spPr>
          <a:xfrm>
            <a:off x="5849984" y="6044947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6" name="object 296"/>
          <p:cNvSpPr txBox="1"/>
          <p:nvPr/>
        </p:nvSpPr>
        <p:spPr>
          <a:xfrm>
            <a:off x="5526002" y="4950925"/>
            <a:ext cx="958374" cy="1104652"/>
          </a:xfrm>
          <a:prstGeom prst="rect">
            <a:avLst/>
          </a:prstGeom>
        </p:spPr>
        <p:txBody>
          <a:bodyPr vert="horz" wrap="square" lIns="0" tIns="41456" rIns="0" bIns="0" rtlCol="0">
            <a:spAutoFit/>
          </a:bodyPr>
          <a:lstStyle/>
          <a:p>
            <a:pPr marL="12193">
              <a:spcBef>
                <a:spcPts val="326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765474" y="6236135"/>
            <a:ext cx="505403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109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u</a:t>
            </a:r>
            <a:r>
              <a:rPr sz="1728" b="1" spc="-53" dirty="0">
                <a:solidFill>
                  <a:srgbClr val="5C6165"/>
                </a:solidFill>
                <a:latin typeface="Tahoma"/>
                <a:cs typeface="Tahoma"/>
              </a:rPr>
              <a:t>m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765474" y="6516575"/>
            <a:ext cx="1040678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-10" dirty="0">
                <a:solidFill>
                  <a:srgbClr val="5C6165"/>
                </a:solidFill>
                <a:latin typeface="Arial"/>
                <a:cs typeface="Arial"/>
              </a:rPr>
              <a:t>Havanna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38" dirty="0">
                <a:solidFill>
                  <a:srgbClr val="5C6165"/>
                </a:solidFill>
                <a:latin typeface="Arial"/>
                <a:cs typeface="Arial"/>
              </a:rPr>
              <a:t>Club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1807981" y="6703130"/>
            <a:ext cx="3724982" cy="0"/>
          </a:xfrm>
          <a:custGeom>
            <a:avLst/>
            <a:gdLst/>
            <a:ahLst/>
            <a:cxnLst/>
            <a:rect l="l" t="t" r="r" b="b"/>
            <a:pathLst>
              <a:path w="3879850">
                <a:moveTo>
                  <a:pt x="0" y="0"/>
                </a:moveTo>
                <a:lnTo>
                  <a:pt x="38798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0" name="object 300"/>
          <p:cNvSpPr/>
          <p:nvPr/>
        </p:nvSpPr>
        <p:spPr>
          <a:xfrm>
            <a:off x="5849983" y="6703130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1" name="object 301"/>
          <p:cNvSpPr txBox="1"/>
          <p:nvPr/>
        </p:nvSpPr>
        <p:spPr>
          <a:xfrm>
            <a:off x="5526002" y="6516575"/>
            <a:ext cx="95837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65474" y="6894560"/>
            <a:ext cx="813887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19" dirty="0">
                <a:solidFill>
                  <a:srgbClr val="5C6165"/>
                </a:solidFill>
                <a:latin typeface="Tahoma"/>
                <a:cs typeface="Tahoma"/>
              </a:rPr>
              <a:t>G</a:t>
            </a:r>
            <a:r>
              <a:rPr sz="1728" b="1" spc="-38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8" b="1" spc="-5" dirty="0">
                <a:solidFill>
                  <a:srgbClr val="5C6165"/>
                </a:solidFill>
                <a:latin typeface="Tahoma"/>
                <a:cs typeface="Tahoma"/>
              </a:rPr>
              <a:t>appa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765474" y="7175001"/>
            <a:ext cx="1683253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24" dirty="0">
                <a:solidFill>
                  <a:srgbClr val="5C6165"/>
                </a:solidFill>
                <a:latin typeface="Arial"/>
                <a:cs typeface="Arial"/>
              </a:rPr>
              <a:t>Grappa</a:t>
            </a:r>
            <a:r>
              <a:rPr sz="1248" spc="-72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67" dirty="0">
                <a:solidFill>
                  <a:srgbClr val="5C6165"/>
                </a:solidFill>
                <a:latin typeface="Arial"/>
                <a:cs typeface="Arial"/>
              </a:rPr>
              <a:t>di</a:t>
            </a:r>
            <a:r>
              <a:rPr sz="1248" spc="-67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9" dirty="0">
                <a:solidFill>
                  <a:srgbClr val="5C6165"/>
                </a:solidFill>
                <a:latin typeface="Arial"/>
                <a:cs typeface="Arial"/>
              </a:rPr>
              <a:t>Chardonnay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2442004" y="7361555"/>
            <a:ext cx="3090943" cy="0"/>
          </a:xfrm>
          <a:custGeom>
            <a:avLst/>
            <a:gdLst/>
            <a:ahLst/>
            <a:cxnLst/>
            <a:rect l="l" t="t" r="r" b="b"/>
            <a:pathLst>
              <a:path w="3219450">
                <a:moveTo>
                  <a:pt x="0" y="0"/>
                </a:moveTo>
                <a:lnTo>
                  <a:pt x="32194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5" name="object 305"/>
          <p:cNvSpPr/>
          <p:nvPr/>
        </p:nvSpPr>
        <p:spPr>
          <a:xfrm>
            <a:off x="5849983" y="7361555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6" name="object 306"/>
          <p:cNvSpPr txBox="1"/>
          <p:nvPr/>
        </p:nvSpPr>
        <p:spPr>
          <a:xfrm>
            <a:off x="5526002" y="7175000"/>
            <a:ext cx="95837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765474" y="7552987"/>
            <a:ext cx="1702152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29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28" b="1" spc="-34" dirty="0">
                <a:solidFill>
                  <a:srgbClr val="5C6165"/>
                </a:solidFill>
                <a:latin typeface="Tahoma"/>
                <a:cs typeface="Tahoma"/>
              </a:rPr>
              <a:t>ümmel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5" dirty="0">
                <a:solidFill>
                  <a:srgbClr val="5C6165"/>
                </a:solidFill>
                <a:latin typeface="Tahoma"/>
                <a:cs typeface="Tahoma"/>
              </a:rPr>
              <a:t>&amp;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29" dirty="0">
                <a:solidFill>
                  <a:srgbClr val="5C6165"/>
                </a:solidFill>
                <a:latin typeface="Tahoma"/>
                <a:cs typeface="Tahoma"/>
              </a:rPr>
              <a:t>Korn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778282" y="7861531"/>
            <a:ext cx="95959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10" dirty="0">
                <a:solidFill>
                  <a:srgbClr val="5C6165"/>
                </a:solidFill>
                <a:latin typeface="Arial"/>
                <a:cs typeface="Arial"/>
              </a:rPr>
              <a:t>Linie</a:t>
            </a:r>
            <a:r>
              <a:rPr sz="1248" spc="-5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Aquavit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12" name="object 312"/>
          <p:cNvSpPr/>
          <p:nvPr/>
        </p:nvSpPr>
        <p:spPr>
          <a:xfrm flipV="1">
            <a:off x="1760459" y="8020164"/>
            <a:ext cx="3683217" cy="45719"/>
          </a:xfrm>
          <a:custGeom>
            <a:avLst/>
            <a:gdLst/>
            <a:ahLst/>
            <a:cxnLst/>
            <a:rect l="l" t="t" r="r" b="b"/>
            <a:pathLst>
              <a:path w="3962400">
                <a:moveTo>
                  <a:pt x="0" y="0"/>
                </a:moveTo>
                <a:lnTo>
                  <a:pt x="39624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3" name="object 313"/>
          <p:cNvSpPr/>
          <p:nvPr/>
        </p:nvSpPr>
        <p:spPr>
          <a:xfrm>
            <a:off x="5806588" y="8043023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4" name="object 314"/>
          <p:cNvSpPr txBox="1"/>
          <p:nvPr/>
        </p:nvSpPr>
        <p:spPr>
          <a:xfrm>
            <a:off x="780398" y="8215347"/>
            <a:ext cx="69561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Sambuca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15" name="object 315"/>
          <p:cNvSpPr/>
          <p:nvPr/>
        </p:nvSpPr>
        <p:spPr>
          <a:xfrm flipV="1">
            <a:off x="1472063" y="8373980"/>
            <a:ext cx="3960379" cy="45719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6" name="object 316"/>
          <p:cNvSpPr/>
          <p:nvPr/>
        </p:nvSpPr>
        <p:spPr>
          <a:xfrm>
            <a:off x="5788399" y="8396839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7" name="object 317"/>
          <p:cNvSpPr txBox="1"/>
          <p:nvPr/>
        </p:nvSpPr>
        <p:spPr>
          <a:xfrm>
            <a:off x="5453353" y="7813301"/>
            <a:ext cx="958374" cy="669277"/>
          </a:xfrm>
          <a:prstGeom prst="rect">
            <a:avLst/>
          </a:prstGeom>
        </p:spPr>
        <p:txBody>
          <a:bodyPr vert="horz" wrap="square" lIns="0" tIns="41456" rIns="0" bIns="0" rtlCol="0">
            <a:spAutoFit/>
          </a:bodyPr>
          <a:lstStyle/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3,90€</a:t>
            </a:r>
            <a:endParaRPr lang="de-DE" sz="1248" b="1" spc="48" dirty="0">
              <a:solidFill>
                <a:srgbClr val="5C6165"/>
              </a:solidFill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endParaRPr sz="1248" dirty="0">
              <a:latin typeface="Arial"/>
              <a:cs typeface="Arial"/>
            </a:endParaRPr>
          </a:p>
          <a:p>
            <a:pPr marL="12193">
              <a:spcBef>
                <a:spcPts val="230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48" b="1" spc="48" dirty="0">
                <a:solidFill>
                  <a:srgbClr val="5C6165"/>
                </a:solidFill>
                <a:latin typeface="Arial"/>
                <a:cs typeface="Arial"/>
              </a:rPr>
              <a:t>4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765474" y="8650363"/>
            <a:ext cx="778527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72" dirty="0">
                <a:solidFill>
                  <a:srgbClr val="5C6165"/>
                </a:solidFill>
                <a:latin typeface="Tahoma"/>
                <a:cs typeface="Tahoma"/>
              </a:rPr>
              <a:t>W</a:t>
            </a:r>
            <a:r>
              <a:rPr sz="1728" b="1" spc="19" dirty="0">
                <a:solidFill>
                  <a:srgbClr val="5C6165"/>
                </a:solidFill>
                <a:latin typeface="Tahoma"/>
                <a:cs typeface="Tahoma"/>
              </a:rPr>
              <a:t>od</a:t>
            </a:r>
            <a:r>
              <a:rPr sz="1728" b="1" spc="5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28" b="1" spc="-58" dirty="0">
                <a:solidFill>
                  <a:srgbClr val="5C6165"/>
                </a:solidFill>
                <a:latin typeface="Tahoma"/>
                <a:cs typeface="Tahoma"/>
              </a:rPr>
              <a:t>a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765474" y="8930803"/>
            <a:ext cx="585877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34" dirty="0">
                <a:solidFill>
                  <a:srgbClr val="5C6165"/>
                </a:solidFill>
                <a:latin typeface="Arial"/>
                <a:cs typeface="Arial"/>
              </a:rPr>
              <a:t>Absolut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1411706" y="9117357"/>
            <a:ext cx="4121257" cy="0"/>
          </a:xfrm>
          <a:custGeom>
            <a:avLst/>
            <a:gdLst/>
            <a:ahLst/>
            <a:cxnLst/>
            <a:rect l="l" t="t" r="r" b="b"/>
            <a:pathLst>
              <a:path w="4292600">
                <a:moveTo>
                  <a:pt x="0" y="0"/>
                </a:moveTo>
                <a:lnTo>
                  <a:pt x="42926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1" name="object 321"/>
          <p:cNvSpPr/>
          <p:nvPr/>
        </p:nvSpPr>
        <p:spPr>
          <a:xfrm>
            <a:off x="5849983" y="9117357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2" name="object 322"/>
          <p:cNvSpPr txBox="1"/>
          <p:nvPr/>
        </p:nvSpPr>
        <p:spPr>
          <a:xfrm>
            <a:off x="5526002" y="8930802"/>
            <a:ext cx="95837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3,45€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765473" y="9308789"/>
            <a:ext cx="1866759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10" dirty="0">
                <a:solidFill>
                  <a:srgbClr val="5C6165"/>
                </a:solidFill>
                <a:latin typeface="Tahoma"/>
                <a:cs typeface="Tahoma"/>
              </a:rPr>
              <a:t>Cognac</a:t>
            </a:r>
            <a:r>
              <a:rPr sz="1728" b="1" spc="-10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5" dirty="0">
                <a:solidFill>
                  <a:srgbClr val="5C6165"/>
                </a:solidFill>
                <a:latin typeface="Tahoma"/>
                <a:cs typeface="Tahoma"/>
              </a:rPr>
              <a:t>&amp;</a:t>
            </a:r>
            <a:r>
              <a:rPr sz="1728" b="1" spc="-106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34" dirty="0">
                <a:solidFill>
                  <a:srgbClr val="5C6165"/>
                </a:solidFill>
                <a:latin typeface="Tahoma"/>
                <a:cs typeface="Tahoma"/>
              </a:rPr>
              <a:t>Brandy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765473" y="9589228"/>
            <a:ext cx="129490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248" spc="-10" dirty="0">
                <a:solidFill>
                  <a:srgbClr val="5C6165"/>
                </a:solidFill>
                <a:latin typeface="Arial"/>
                <a:cs typeface="Arial"/>
              </a:rPr>
              <a:t>Hennessy</a:t>
            </a:r>
            <a:r>
              <a:rPr sz="1248" spc="-5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-163" dirty="0">
                <a:solidFill>
                  <a:srgbClr val="5C6165"/>
                </a:solidFill>
                <a:latin typeface="Arial"/>
                <a:cs typeface="Arial"/>
              </a:rPr>
              <a:t>V</a:t>
            </a:r>
            <a:r>
              <a:rPr sz="1248" spc="-19" dirty="0">
                <a:solidFill>
                  <a:srgbClr val="5C6165"/>
                </a:solidFill>
                <a:latin typeface="Arial"/>
                <a:cs typeface="Arial"/>
              </a:rPr>
              <a:t>.S.</a:t>
            </a:r>
            <a:r>
              <a:rPr sz="1248" spc="-96" dirty="0">
                <a:solidFill>
                  <a:srgbClr val="5C6165"/>
                </a:solidFill>
                <a:latin typeface="Arial"/>
                <a:cs typeface="Arial"/>
              </a:rPr>
              <a:t>O</a:t>
            </a: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.</a:t>
            </a:r>
            <a:r>
              <a:rPr sz="1248" spc="-293" dirty="0">
                <a:solidFill>
                  <a:srgbClr val="5C6165"/>
                </a:solidFill>
                <a:latin typeface="Arial"/>
                <a:cs typeface="Arial"/>
              </a:rPr>
              <a:t>P</a:t>
            </a:r>
            <a:r>
              <a:rPr sz="1248" spc="-24" dirty="0">
                <a:solidFill>
                  <a:srgbClr val="5C6165"/>
                </a:solidFill>
                <a:latin typeface="Arial"/>
                <a:cs typeface="Arial"/>
              </a:rPr>
              <a:t>.</a:t>
            </a:r>
            <a:endParaRPr sz="1248" dirty="0">
              <a:latin typeface="Arial"/>
              <a:cs typeface="Arial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2045746" y="9775783"/>
            <a:ext cx="3487217" cy="0"/>
          </a:xfrm>
          <a:custGeom>
            <a:avLst/>
            <a:gdLst/>
            <a:ahLst/>
            <a:cxnLst/>
            <a:rect l="l" t="t" r="r" b="b"/>
            <a:pathLst>
              <a:path w="3632200">
                <a:moveTo>
                  <a:pt x="0" y="0"/>
                </a:moveTo>
                <a:lnTo>
                  <a:pt x="3632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6" name="object 326"/>
          <p:cNvSpPr/>
          <p:nvPr/>
        </p:nvSpPr>
        <p:spPr>
          <a:xfrm>
            <a:off x="5850141" y="9775783"/>
            <a:ext cx="15851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7" name="object 327"/>
          <p:cNvSpPr txBox="1"/>
          <p:nvPr/>
        </p:nvSpPr>
        <p:spPr>
          <a:xfrm>
            <a:off x="5526160" y="9589228"/>
            <a:ext cx="958374" cy="204352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  <a:tabLst>
                <a:tab pos="517604" algn="l"/>
              </a:tabLst>
            </a:pPr>
            <a:r>
              <a:rPr sz="1248" spc="29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48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48" spc="14" dirty="0">
                <a:solidFill>
                  <a:srgbClr val="5C6165"/>
                </a:solidFill>
                <a:latin typeface="Arial"/>
                <a:cs typeface="Arial"/>
              </a:rPr>
              <a:t>cl</a:t>
            </a:r>
            <a:r>
              <a:rPr sz="1248" dirty="0">
                <a:solidFill>
                  <a:srgbClr val="5C6165"/>
                </a:solidFill>
                <a:latin typeface="Arial"/>
                <a:cs typeface="Arial"/>
              </a:rPr>
              <a:t>	</a:t>
            </a:r>
            <a:r>
              <a:rPr sz="1248" b="1" spc="48" dirty="0">
                <a:solidFill>
                  <a:srgbClr val="5C6165"/>
                </a:solidFill>
                <a:latin typeface="Arial"/>
                <a:cs typeface="Arial"/>
              </a:rPr>
              <a:t>4,95€</a:t>
            </a:r>
            <a:endParaRPr sz="1248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90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90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272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272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4154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4154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036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9036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918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3918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8800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8800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3682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3682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8564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8564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3446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3446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8329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8329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3210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3210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48093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8093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52975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52975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57857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7857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62739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2739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7621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67621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2503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2503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7385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7385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82267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82267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87149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7149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92031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2031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6913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96913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1795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01795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06677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06677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11559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11559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16441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6441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21323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21323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26205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26205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31087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31087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35969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35969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40851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40851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45733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45733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50615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50615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55497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55497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60379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0379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65261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5261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0143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70143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75025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75025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79907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9907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84789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84789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89671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9671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94553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94553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99435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99435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04317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04317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09199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09199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14081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14081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18963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18963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23845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23845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28727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28727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33609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33609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38491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38491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43373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43373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48255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48255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53137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53137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58019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58019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62901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62901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67784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67784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72666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72666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77548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77548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82430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82430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87312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87312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92194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92194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97076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97076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01958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01958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06840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06840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11722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11722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16604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16604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21486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21486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26368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26368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31250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31250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36132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36132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41014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41014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45896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45896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50778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50778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55660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55660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60542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60542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65424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65424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70306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70306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475188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475188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480070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80070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484952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484952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489834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489834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494716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494716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499598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499598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04480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04480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09362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09362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14244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14244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19126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19126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24008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24008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528890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528890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5337726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5337726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538654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5386545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543536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543536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548418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548418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553300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553300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5581827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5581827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563064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63064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567946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67946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572828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572828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577710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77710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825928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825928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87474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87474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923569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923569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97239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597239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02121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02121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07003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607003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11885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11885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16767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616767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621649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621649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626531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626531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631413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631413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6362950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6362950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6411771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6411771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646059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646059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650941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650941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655823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655823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660705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660705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665587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665587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6704692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6704692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675351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675351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680233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80233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685115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685115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6899973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6899973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6948794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6948794" y="358877"/>
            <a:ext cx="5741" cy="90189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6997615" y="1310133"/>
            <a:ext cx="5741" cy="8715255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grpSp>
        <p:nvGrpSpPr>
          <p:cNvPr id="251" name="object 251"/>
          <p:cNvGrpSpPr/>
          <p:nvPr/>
        </p:nvGrpSpPr>
        <p:grpSpPr>
          <a:xfrm>
            <a:off x="0" y="0"/>
            <a:ext cx="7250751" cy="3563947"/>
            <a:chOff x="0" y="0"/>
            <a:chExt cx="7560309" cy="3942079"/>
          </a:xfrm>
        </p:grpSpPr>
        <p:sp>
          <p:nvSpPr>
            <p:cNvPr id="252" name="object 252"/>
            <p:cNvSpPr/>
            <p:nvPr/>
          </p:nvSpPr>
          <p:spPr>
            <a:xfrm>
              <a:off x="7506000" y="0"/>
              <a:ext cx="6350" cy="997585"/>
            </a:xfrm>
            <a:custGeom>
              <a:avLst/>
              <a:gdLst/>
              <a:ahLst/>
              <a:cxnLst/>
              <a:rect l="l" t="t" r="r" b="b"/>
              <a:pathLst>
                <a:path w="6350" h="997585">
                  <a:moveTo>
                    <a:pt x="0" y="997140"/>
                  </a:moveTo>
                  <a:lnTo>
                    <a:pt x="6350" y="99714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97140"/>
                  </a:lnTo>
                  <a:close/>
                </a:path>
              </a:pathLst>
            </a:custGeom>
            <a:solidFill>
              <a:srgbClr val="ECEFEC"/>
            </a:solidFill>
          </p:spPr>
          <p:txBody>
            <a:bodyPr wrap="square" lIns="0" tIns="0" rIns="0" bIns="0" rtlCol="0"/>
            <a:lstStyle/>
            <a:p>
              <a:pPr defTabSz="483438"/>
              <a:endParaRPr sz="1628" dirty="0">
                <a:solidFill>
                  <a:srgbClr val="999999"/>
                </a:solidFill>
                <a:latin typeface="Times New Roman"/>
              </a:endParaRPr>
            </a:p>
          </p:txBody>
        </p:sp>
        <p:pic>
          <p:nvPicPr>
            <p:cNvPr id="253" name="object 25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0000" y="1033208"/>
              <a:ext cx="5939986" cy="2906991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810005" y="3856202"/>
              <a:ext cx="5940425" cy="84455"/>
            </a:xfrm>
            <a:custGeom>
              <a:avLst/>
              <a:gdLst/>
              <a:ahLst/>
              <a:cxnLst/>
              <a:rect l="l" t="t" r="r" b="b"/>
              <a:pathLst>
                <a:path w="5940424" h="84454">
                  <a:moveTo>
                    <a:pt x="5940006" y="0"/>
                  </a:moveTo>
                  <a:lnTo>
                    <a:pt x="0" y="0"/>
                  </a:lnTo>
                  <a:lnTo>
                    <a:pt x="0" y="83997"/>
                  </a:lnTo>
                  <a:lnTo>
                    <a:pt x="5940006" y="83997"/>
                  </a:lnTo>
                  <a:lnTo>
                    <a:pt x="5940006" y="0"/>
                  </a:lnTo>
                  <a:close/>
                </a:path>
              </a:pathLst>
            </a:custGeom>
            <a:solidFill>
              <a:srgbClr val="3D464C"/>
            </a:solidFill>
          </p:spPr>
          <p:txBody>
            <a:bodyPr wrap="square" lIns="0" tIns="0" rIns="0" bIns="0" rtlCol="0"/>
            <a:lstStyle/>
            <a:p>
              <a:pPr defTabSz="483438"/>
              <a:endParaRPr sz="1628" dirty="0">
                <a:solidFill>
                  <a:srgbClr val="999999"/>
                </a:solidFill>
                <a:latin typeface="Times New Roman"/>
              </a:endParaRPr>
            </a:p>
          </p:txBody>
        </p:sp>
        <p:pic>
          <p:nvPicPr>
            <p:cNvPr id="255" name="object 2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0005" cy="1053869"/>
            </a:xfrm>
            <a:prstGeom prst="rect">
              <a:avLst/>
            </a:prstGeom>
          </p:spPr>
        </p:pic>
        <p:sp>
          <p:nvSpPr>
            <p:cNvPr id="256" name="object 256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pPr defTabSz="483438"/>
              <a:endParaRPr sz="1628" dirty="0">
                <a:solidFill>
                  <a:srgbClr val="999999"/>
                </a:solidFill>
                <a:latin typeface="Times New Roman"/>
              </a:endParaRPr>
            </a:p>
          </p:txBody>
        </p:sp>
        <p:sp>
          <p:nvSpPr>
            <p:cNvPr id="257" name="object 257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pPr defTabSz="483438"/>
              <a:endParaRPr sz="1628" dirty="0">
                <a:solidFill>
                  <a:srgbClr val="999999"/>
                </a:solidFill>
                <a:latin typeface="Times New Roman"/>
              </a:endParaRPr>
            </a:p>
          </p:txBody>
        </p:sp>
        <p:pic>
          <p:nvPicPr>
            <p:cNvPr id="258" name="object 2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259" name="object 259"/>
          <p:cNvSpPr txBox="1">
            <a:spLocks noGrp="1"/>
          </p:cNvSpPr>
          <p:nvPr>
            <p:ph type="title"/>
          </p:nvPr>
        </p:nvSpPr>
        <p:spPr>
          <a:xfrm>
            <a:off x="2377066" y="4220988"/>
            <a:ext cx="2346651" cy="498202"/>
          </a:xfrm>
          <a:prstGeom prst="rect">
            <a:avLst/>
          </a:prstGeom>
        </p:spPr>
        <p:txBody>
          <a:bodyPr vert="horz" wrap="square" lIns="0" tIns="11482" rIns="0" bIns="0" rtlCol="0" anchor="ctr">
            <a:spAutoFit/>
          </a:bodyPr>
          <a:lstStyle/>
          <a:p>
            <a:pPr marL="11484">
              <a:spcBef>
                <a:spcPts val="91"/>
              </a:spcBef>
            </a:pPr>
            <a:r>
              <a:rPr spc="-60" dirty="0"/>
              <a:t>DESSE</a:t>
            </a:r>
            <a:r>
              <a:rPr spc="-45" dirty="0"/>
              <a:t>R</a:t>
            </a:r>
            <a:r>
              <a:rPr spc="-316" dirty="0"/>
              <a:t>T</a:t>
            </a:r>
          </a:p>
        </p:txBody>
      </p:sp>
      <p:sp>
        <p:nvSpPr>
          <p:cNvPr id="260" name="object 260"/>
          <p:cNvSpPr txBox="1"/>
          <p:nvPr/>
        </p:nvSpPr>
        <p:spPr>
          <a:xfrm>
            <a:off x="932424" y="5762826"/>
            <a:ext cx="2736111" cy="262003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628" b="1" spc="-22" dirty="0">
                <a:solidFill>
                  <a:srgbClr val="5C6165"/>
                </a:solidFill>
                <a:latin typeface="Tahoma"/>
                <a:cs typeface="Tahoma"/>
              </a:rPr>
              <a:t>Dingha</a:t>
            </a:r>
            <a:r>
              <a:rPr sz="1628" b="1" spc="-40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628" b="1" spc="-22" dirty="0">
                <a:solidFill>
                  <a:srgbClr val="5C6165"/>
                </a:solidFill>
                <a:latin typeface="Tahoma"/>
                <a:cs typeface="Tahoma"/>
              </a:rPr>
              <a:t>tinger</a:t>
            </a:r>
            <a:r>
              <a:rPr sz="1628" b="1" spc="-100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-13" dirty="0">
                <a:solidFill>
                  <a:srgbClr val="5C6165"/>
                </a:solidFill>
                <a:latin typeface="Tahoma"/>
                <a:cs typeface="Tahoma"/>
              </a:rPr>
              <a:t>Apfelstrudel</a:t>
            </a:r>
            <a:endParaRPr sz="1628" dirty="0">
              <a:solidFill>
                <a:srgbClr val="999999"/>
              </a:solidFill>
              <a:latin typeface="Tahoma"/>
              <a:cs typeface="Tahoma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3708150" y="5987840"/>
            <a:ext cx="1937552" cy="0"/>
          </a:xfrm>
          <a:custGeom>
            <a:avLst/>
            <a:gdLst/>
            <a:ahLst/>
            <a:cxnLst/>
            <a:rect l="l" t="t" r="r" b="b"/>
            <a:pathLst>
              <a:path w="2143125">
                <a:moveTo>
                  <a:pt x="0" y="0"/>
                </a:moveTo>
                <a:lnTo>
                  <a:pt x="2143125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52459" y="5762826"/>
            <a:ext cx="619442" cy="262003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6,95€</a:t>
            </a:r>
            <a:endParaRPr sz="1628" dirty="0">
              <a:solidFill>
                <a:srgbClr val="999999"/>
              </a:solidFill>
              <a:latin typeface="Tahoma"/>
              <a:cs typeface="Tahoma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32427" y="5992463"/>
            <a:ext cx="1912292" cy="178575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085" spc="13" dirty="0">
                <a:solidFill>
                  <a:srgbClr val="3D464C"/>
                </a:solidFill>
                <a:latin typeface="Arial"/>
                <a:cs typeface="Arial"/>
              </a:rPr>
              <a:t>lauwarm</a:t>
            </a:r>
            <a:r>
              <a:rPr sz="1085" spc="-5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serviert</a:t>
            </a:r>
            <a:r>
              <a:rPr sz="1085" spc="-4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0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085" spc="-6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dirty="0">
                <a:solidFill>
                  <a:srgbClr val="3D464C"/>
                </a:solidFill>
                <a:latin typeface="Arial"/>
                <a:cs typeface="Arial"/>
              </a:rPr>
              <a:t>Vanilleeis</a:t>
            </a:r>
            <a:endParaRPr sz="1085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006469" y="6744788"/>
            <a:ext cx="2069019" cy="262003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628" b="1" spc="-212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628" b="1" spc="-32" dirty="0">
                <a:solidFill>
                  <a:srgbClr val="5C6165"/>
                </a:solidFill>
                <a:latin typeface="Tahoma"/>
                <a:cs typeface="Tahoma"/>
              </a:rPr>
              <a:t>agesfrische</a:t>
            </a:r>
            <a:r>
              <a:rPr sz="1628" b="1" spc="-7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-28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628" b="1" spc="-32" dirty="0">
                <a:solidFill>
                  <a:srgbClr val="5C6165"/>
                </a:solidFill>
                <a:latin typeface="Tahoma"/>
                <a:cs typeface="Tahoma"/>
              </a:rPr>
              <a:t>uchen</a:t>
            </a:r>
            <a:endParaRPr sz="1628" dirty="0">
              <a:solidFill>
                <a:srgbClr val="999999"/>
              </a:solidFill>
              <a:latin typeface="Tahoma"/>
              <a:cs typeface="Tahoma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4121494" y="6969802"/>
            <a:ext cx="1524207" cy="0"/>
          </a:xfrm>
          <a:custGeom>
            <a:avLst/>
            <a:gdLst/>
            <a:ahLst/>
            <a:cxnLst/>
            <a:rect l="l" t="t" r="r" b="b"/>
            <a:pathLst>
              <a:path w="1685925">
                <a:moveTo>
                  <a:pt x="0" y="0"/>
                </a:moveTo>
                <a:lnTo>
                  <a:pt x="1685925" y="0"/>
                </a:lnTo>
              </a:path>
            </a:pathLst>
          </a:custGeom>
          <a:ln w="5651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pPr defTabSz="483438"/>
            <a:endParaRPr sz="1628" dirty="0">
              <a:solidFill>
                <a:srgbClr val="999999"/>
              </a:solidFill>
              <a:latin typeface="Times New Roman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5652459" y="6744788"/>
            <a:ext cx="619442" cy="262003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lang="de-DE" sz="1628" b="1" spc="4" dirty="0">
                <a:solidFill>
                  <a:srgbClr val="5C6165"/>
                </a:solidFill>
                <a:latin typeface="Tahoma"/>
                <a:cs typeface="Tahoma"/>
              </a:rPr>
              <a:t>4,89</a:t>
            </a: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€</a:t>
            </a:r>
            <a:endParaRPr sz="1628" dirty="0">
              <a:solidFill>
                <a:srgbClr val="999999"/>
              </a:solidFill>
              <a:latin typeface="Tahoma"/>
              <a:cs typeface="Tahom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2006470" y="6974425"/>
            <a:ext cx="3178161" cy="345019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lnSpc>
                <a:spcPts val="1284"/>
              </a:lnSpc>
              <a:spcBef>
                <a:spcPts val="91"/>
              </a:spcBef>
            </a:pPr>
            <a:r>
              <a:rPr sz="1085" spc="36" dirty="0">
                <a:solidFill>
                  <a:srgbClr val="3D464C"/>
                </a:solidFill>
                <a:latin typeface="Palatino Linotype"/>
                <a:cs typeface="Palatino Linotype"/>
              </a:rPr>
              <a:t>eine</a:t>
            </a:r>
            <a:r>
              <a:rPr sz="1085" spc="-28" dirty="0">
                <a:solidFill>
                  <a:srgbClr val="3D464C"/>
                </a:solidFill>
                <a:latin typeface="Palatino Linotype"/>
                <a:cs typeface="Palatino Linotype"/>
              </a:rPr>
              <a:t> Auswahl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-10" dirty="0">
                <a:solidFill>
                  <a:srgbClr val="3D464C"/>
                </a:solidFill>
                <a:latin typeface="Palatino Linotype"/>
                <a:cs typeface="Palatino Linotype"/>
              </a:rPr>
              <a:t>frisch</a:t>
            </a:r>
            <a:r>
              <a:rPr sz="1085" spc="-4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45" dirty="0">
                <a:solidFill>
                  <a:srgbClr val="3D464C"/>
                </a:solidFill>
                <a:latin typeface="Palatino Linotype"/>
                <a:cs typeface="Palatino Linotype"/>
              </a:rPr>
              <a:t>gebackener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-4" dirty="0">
                <a:solidFill>
                  <a:srgbClr val="3D464C"/>
                </a:solidFill>
                <a:latin typeface="Palatino Linotype"/>
                <a:cs typeface="Palatino Linotype"/>
              </a:rPr>
              <a:t>Kuchen </a:t>
            </a:r>
            <a:r>
              <a:rPr sz="1085" spc="4" dirty="0">
                <a:solidFill>
                  <a:srgbClr val="3D464C"/>
                </a:solidFill>
                <a:latin typeface="Palatino Linotype"/>
                <a:cs typeface="Palatino Linotype"/>
              </a:rPr>
              <a:t>finden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32" dirty="0">
                <a:solidFill>
                  <a:srgbClr val="3D464C"/>
                </a:solidFill>
                <a:latin typeface="Palatino Linotype"/>
                <a:cs typeface="Palatino Linotype"/>
              </a:rPr>
              <a:t>Sie</a:t>
            </a:r>
            <a:endParaRPr sz="1085" dirty="0">
              <a:solidFill>
                <a:srgbClr val="999999"/>
              </a:solidFill>
              <a:latin typeface="Palatino Linotype"/>
              <a:cs typeface="Palatino Linotype"/>
            </a:endParaRPr>
          </a:p>
          <a:p>
            <a:pPr marL="11484" defTabSz="483438">
              <a:lnSpc>
                <a:spcPts val="1284"/>
              </a:lnSpc>
            </a:pPr>
            <a:r>
              <a:rPr sz="1085" spc="36" dirty="0">
                <a:solidFill>
                  <a:srgbClr val="3D464C"/>
                </a:solidFill>
                <a:latin typeface="Arial"/>
                <a:cs typeface="Arial"/>
              </a:rPr>
              <a:t>immer</a:t>
            </a:r>
            <a:r>
              <a:rPr sz="1085" spc="-5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dirty="0">
                <a:solidFill>
                  <a:srgbClr val="3D464C"/>
                </a:solidFill>
                <a:latin typeface="Arial"/>
                <a:cs typeface="Arial"/>
              </a:rPr>
              <a:t>an</a:t>
            </a:r>
            <a:r>
              <a:rPr sz="1085" spc="-4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unserer</a:t>
            </a:r>
            <a:r>
              <a:rPr sz="1085" spc="-5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Kuchentheke</a:t>
            </a:r>
            <a:endParaRPr sz="1085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2006470" y="7870004"/>
            <a:ext cx="3326850" cy="262003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628" b="1" spc="-50" dirty="0">
                <a:solidFill>
                  <a:srgbClr val="5C6165"/>
                </a:solidFill>
                <a:latin typeface="Tahoma"/>
                <a:cs typeface="Tahoma"/>
              </a:rPr>
              <a:t>za</a:t>
            </a:r>
            <a:r>
              <a:rPr sz="1628" b="1" spc="-63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628" b="1" spc="-28" dirty="0">
                <a:solidFill>
                  <a:srgbClr val="5C6165"/>
                </a:solidFill>
                <a:latin typeface="Tahoma"/>
                <a:cs typeface="Tahoma"/>
              </a:rPr>
              <a:t>tschmelzendes</a:t>
            </a:r>
            <a:r>
              <a:rPr sz="1628" b="1" spc="-7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Mövenpick</a:t>
            </a:r>
            <a:r>
              <a:rPr sz="1628" b="1" spc="-7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-32" dirty="0">
                <a:solidFill>
                  <a:srgbClr val="5C6165"/>
                </a:solidFill>
                <a:latin typeface="Tahoma"/>
                <a:cs typeface="Tahoma"/>
              </a:rPr>
              <a:t>Eis</a:t>
            </a:r>
            <a:endParaRPr sz="1628" dirty="0">
              <a:solidFill>
                <a:srgbClr val="999999"/>
              </a:solidFill>
              <a:latin typeface="Tahoma"/>
              <a:cs typeface="Tahoma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006471" y="8099639"/>
            <a:ext cx="3540983" cy="178575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085" spc="22" dirty="0">
                <a:solidFill>
                  <a:srgbClr val="3D464C"/>
                </a:solidFill>
                <a:latin typeface="Palatino Linotype"/>
                <a:cs typeface="Palatino Linotype"/>
              </a:rPr>
              <a:t>feine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Palatino Linotype"/>
                <a:cs typeface="Palatino Linotype"/>
              </a:rPr>
              <a:t>Eisbecher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4" dirty="0">
                <a:solidFill>
                  <a:srgbClr val="3D464C"/>
                </a:solidFill>
                <a:latin typeface="Palatino Linotype"/>
                <a:cs typeface="Palatino Linotype"/>
              </a:rPr>
              <a:t>finden </a:t>
            </a:r>
            <a:r>
              <a:rPr sz="1085" spc="32" dirty="0">
                <a:solidFill>
                  <a:srgbClr val="3D464C"/>
                </a:solidFill>
                <a:latin typeface="Palatino Linotype"/>
                <a:cs typeface="Palatino Linotype"/>
              </a:rPr>
              <a:t>Sie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-28" dirty="0">
                <a:solidFill>
                  <a:srgbClr val="3D464C"/>
                </a:solidFill>
                <a:latin typeface="Palatino Linotype"/>
                <a:cs typeface="Palatino Linotype"/>
              </a:rPr>
              <a:t>in</a:t>
            </a:r>
            <a:r>
              <a:rPr sz="1085" spc="4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13" dirty="0">
                <a:solidFill>
                  <a:srgbClr val="3D464C"/>
                </a:solidFill>
                <a:latin typeface="Palatino Linotype"/>
                <a:cs typeface="Palatino Linotype"/>
              </a:rPr>
              <a:t>unserer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Palatino Linotype"/>
                <a:cs typeface="Palatino Linotype"/>
              </a:rPr>
              <a:t>separaten</a:t>
            </a:r>
            <a:r>
              <a:rPr sz="1085" dirty="0">
                <a:solidFill>
                  <a:srgbClr val="3D464C"/>
                </a:solidFill>
                <a:latin typeface="Palatino Linotype"/>
                <a:cs typeface="Palatino Linotype"/>
              </a:rPr>
              <a:t> Eiskarte!</a:t>
            </a:r>
            <a:endParaRPr sz="1085" dirty="0">
              <a:solidFill>
                <a:srgbClr val="999999"/>
              </a:solidFill>
              <a:latin typeface="Palatino Linotype"/>
              <a:cs typeface="Palatino Linotype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369372" y="5044717"/>
            <a:ext cx="4519808" cy="262003"/>
          </a:xfrm>
          <a:prstGeom prst="rect">
            <a:avLst/>
          </a:prstGeom>
        </p:spPr>
        <p:txBody>
          <a:bodyPr vert="horz" wrap="square" lIns="0" tIns="11482" rIns="0" bIns="0" rtlCol="0">
            <a:spAutoFit/>
          </a:bodyPr>
          <a:lstStyle/>
          <a:p>
            <a:pPr marL="11484" defTabSz="483438">
              <a:spcBef>
                <a:spcPts val="91"/>
              </a:spcBef>
            </a:pPr>
            <a:r>
              <a:rPr sz="1628" spc="-54" dirty="0">
                <a:solidFill>
                  <a:srgbClr val="6E9C87"/>
                </a:solidFill>
                <a:latin typeface="Arial"/>
                <a:cs typeface="Arial"/>
              </a:rPr>
              <a:t>FRAGEN</a:t>
            </a:r>
            <a:r>
              <a:rPr sz="1628" spc="-50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sz="1628" spc="-108" dirty="0">
                <a:solidFill>
                  <a:srgbClr val="6E9C87"/>
                </a:solidFill>
                <a:latin typeface="Arial"/>
                <a:cs typeface="Arial"/>
              </a:rPr>
              <a:t>SIE</a:t>
            </a:r>
            <a:r>
              <a:rPr sz="1628" spc="-50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sz="1628" spc="18" dirty="0">
                <a:solidFill>
                  <a:srgbClr val="6E9C87"/>
                </a:solidFill>
                <a:latin typeface="Arial"/>
                <a:cs typeface="Arial"/>
              </a:rPr>
              <a:t>NACH</a:t>
            </a:r>
            <a:r>
              <a:rPr sz="1628" spc="-45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sz="1628" spc="-72" dirty="0">
                <a:solidFill>
                  <a:srgbClr val="6E9C87"/>
                </a:solidFill>
                <a:latin typeface="Arial"/>
                <a:cs typeface="Arial"/>
              </a:rPr>
              <a:t>UNSEREN</a:t>
            </a:r>
            <a:r>
              <a:rPr sz="1628" spc="-85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sz="1628" spc="-113" dirty="0">
                <a:solidFill>
                  <a:srgbClr val="6E9C87"/>
                </a:solidFill>
                <a:latin typeface="Arial"/>
                <a:cs typeface="Arial"/>
              </a:rPr>
              <a:t>TAGESDESSERTS</a:t>
            </a:r>
            <a:endParaRPr sz="1628" dirty="0">
              <a:solidFill>
                <a:srgbClr val="999999"/>
              </a:solidFill>
              <a:latin typeface="Arial"/>
              <a:cs typeface="Arial"/>
            </a:endParaRPr>
          </a:p>
        </p:txBody>
      </p:sp>
      <p:pic>
        <p:nvPicPr>
          <p:cNvPr id="271" name="object 27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3907" y="7994362"/>
            <a:ext cx="910981" cy="279477"/>
          </a:xfrm>
          <a:prstGeom prst="rect">
            <a:avLst/>
          </a:prstGeom>
        </p:spPr>
      </p:pic>
      <p:pic>
        <p:nvPicPr>
          <p:cNvPr id="272" name="object 27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3908" y="6754330"/>
            <a:ext cx="878132" cy="5215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57"/>
            <a:ext cx="7254875" cy="10260910"/>
          </a:xfrm>
          <a:prstGeom prst="rect">
            <a:avLst/>
          </a:prstGeom>
        </p:spPr>
      </p:pic>
      <p:sp>
        <p:nvSpPr>
          <p:cNvPr id="2" name="text 1"/>
          <p:cNvSpPr txBox="1"/>
          <p:nvPr/>
        </p:nvSpPr>
        <p:spPr>
          <a:xfrm>
            <a:off x="2818587" y="2564642"/>
            <a:ext cx="1788759" cy="56861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3695" spc="10" dirty="0">
                <a:solidFill>
                  <a:srgbClr val="6E9C87"/>
                </a:solidFill>
                <a:latin typeface="Arial"/>
                <a:cs typeface="Arial"/>
              </a:rPr>
              <a:t>SALATE</a:t>
            </a:r>
            <a:endParaRPr sz="3647" dirty="0">
              <a:latin typeface="Arial"/>
              <a:cs typeface="Arial"/>
            </a:endParaRPr>
          </a:p>
        </p:txBody>
      </p:sp>
      <p:sp>
        <p:nvSpPr>
          <p:cNvPr id="3" name="text 1"/>
          <p:cNvSpPr txBox="1"/>
          <p:nvPr/>
        </p:nvSpPr>
        <p:spPr>
          <a:xfrm>
            <a:off x="857583" y="3275706"/>
            <a:ext cx="1515158" cy="2657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727" b="1" spc="10" dirty="0">
                <a:solidFill>
                  <a:srgbClr val="5C6165"/>
                </a:solidFill>
                <a:latin typeface="Arial"/>
                <a:cs typeface="Arial"/>
              </a:rPr>
              <a:t>Kleine Portion</a:t>
            </a:r>
            <a:endParaRPr sz="1727" dirty="0">
              <a:latin typeface="Arial"/>
              <a:cs typeface="Arial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871499" y="3593123"/>
            <a:ext cx="2825774" cy="172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123" spc="10" dirty="0">
                <a:solidFill>
                  <a:srgbClr val="3D464C"/>
                </a:solidFill>
                <a:latin typeface="Arial"/>
                <a:cs typeface="Arial"/>
              </a:rPr>
              <a:t>dürfen Sie sich am Buffet zusammenstellen</a:t>
            </a:r>
            <a:endParaRPr sz="1056" dirty="0">
              <a:latin typeface="Arial"/>
              <a:cs typeface="Arial"/>
            </a:endParaRPr>
          </a:p>
        </p:txBody>
      </p:sp>
      <p:sp>
        <p:nvSpPr>
          <p:cNvPr id="6" name="text 1"/>
          <p:cNvSpPr txBox="1"/>
          <p:nvPr/>
        </p:nvSpPr>
        <p:spPr>
          <a:xfrm>
            <a:off x="855535" y="3868597"/>
            <a:ext cx="1501052" cy="26577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727" b="1" spc="10" dirty="0">
                <a:solidFill>
                  <a:srgbClr val="5C6165"/>
                </a:solidFill>
                <a:latin typeface="Arial"/>
                <a:cs typeface="Arial"/>
              </a:rPr>
              <a:t>Große Portion</a:t>
            </a:r>
            <a:endParaRPr sz="1727" dirty="0">
              <a:latin typeface="Arial"/>
              <a:cs typeface="Arial"/>
            </a:endParaRPr>
          </a:p>
        </p:txBody>
      </p:sp>
      <p:sp>
        <p:nvSpPr>
          <p:cNvPr id="8" name="text 1"/>
          <p:cNvSpPr txBox="1"/>
          <p:nvPr/>
        </p:nvSpPr>
        <p:spPr>
          <a:xfrm>
            <a:off x="863829" y="4240344"/>
            <a:ext cx="2825774" cy="17280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123" spc="10" dirty="0">
                <a:solidFill>
                  <a:srgbClr val="3D464C"/>
                </a:solidFill>
                <a:latin typeface="Arial"/>
                <a:cs typeface="Arial"/>
              </a:rPr>
              <a:t>dürfen Sie sich am Buffet zusammenstellen</a:t>
            </a:r>
            <a:endParaRPr sz="1056" dirty="0">
              <a:latin typeface="Arial"/>
              <a:cs typeface="Arial"/>
            </a:endParaRPr>
          </a:p>
        </p:txBody>
      </p:sp>
      <p:sp>
        <p:nvSpPr>
          <p:cNvPr id="14" name="text 1"/>
          <p:cNvSpPr txBox="1"/>
          <p:nvPr/>
        </p:nvSpPr>
        <p:spPr>
          <a:xfrm>
            <a:off x="2759833" y="6169905"/>
            <a:ext cx="1835118" cy="53322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3465" spc="10" dirty="0">
                <a:solidFill>
                  <a:srgbClr val="6E9C87"/>
                </a:solidFill>
                <a:latin typeface="Arial"/>
                <a:cs typeface="Arial"/>
              </a:rPr>
              <a:t>SUPPEN</a:t>
            </a:r>
            <a:endParaRPr sz="3455" dirty="0">
              <a:latin typeface="Arial"/>
              <a:cs typeface="Arial"/>
            </a:endParaRPr>
          </a:p>
        </p:txBody>
      </p:sp>
      <p:sp>
        <p:nvSpPr>
          <p:cNvPr id="22" name="text 1"/>
          <p:cNvSpPr txBox="1"/>
          <p:nvPr/>
        </p:nvSpPr>
        <p:spPr>
          <a:xfrm>
            <a:off x="827890" y="7021242"/>
            <a:ext cx="5587299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5C6165"/>
                </a:solidFill>
                <a:latin typeface="Arial"/>
                <a:cs typeface="Arial"/>
              </a:rPr>
              <a:t>Tagessuppe  </a:t>
            </a:r>
            <a:r>
              <a:rPr lang="de-DE" sz="2000" b="1" spc="10" dirty="0">
                <a:solidFill>
                  <a:srgbClr val="5C6165"/>
                </a:solidFill>
                <a:latin typeface="Arial"/>
                <a:cs typeface="Arial"/>
              </a:rPr>
              <a:t>                                              5</a:t>
            </a:r>
            <a:r>
              <a:rPr sz="2000" b="1" spc="10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text 1"/>
          <p:cNvSpPr txBox="1"/>
          <p:nvPr/>
        </p:nvSpPr>
        <p:spPr>
          <a:xfrm>
            <a:off x="883868" y="7431689"/>
            <a:ext cx="214756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1400" spc="10" dirty="0">
                <a:solidFill>
                  <a:srgbClr val="3D464C"/>
                </a:solidFill>
                <a:latin typeface="Arial"/>
                <a:cs typeface="Arial"/>
              </a:rPr>
              <a:t>täglich wechselnde Suppe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text 1"/>
          <p:cNvSpPr txBox="1"/>
          <p:nvPr/>
        </p:nvSpPr>
        <p:spPr>
          <a:xfrm>
            <a:off x="842308" y="7871446"/>
            <a:ext cx="5590954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2000" b="1" spc="10" dirty="0">
                <a:solidFill>
                  <a:srgbClr val="5C6165"/>
                </a:solidFill>
                <a:latin typeface="Arial"/>
                <a:cs typeface="Arial"/>
              </a:rPr>
              <a:t>Gulaschsuppe </a:t>
            </a:r>
            <a:r>
              <a:rPr lang="de-DE" sz="2000" b="1" spc="10" dirty="0">
                <a:solidFill>
                  <a:srgbClr val="5C6165"/>
                </a:solidFill>
                <a:latin typeface="Arial"/>
                <a:cs typeface="Arial"/>
              </a:rPr>
              <a:t>                                          </a:t>
            </a:r>
            <a:r>
              <a:rPr sz="2000" b="1" spc="10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lang="de-DE" sz="2000" b="1" spc="10" dirty="0">
                <a:solidFill>
                  <a:srgbClr val="5C6165"/>
                </a:solidFill>
                <a:latin typeface="Arial"/>
                <a:cs typeface="Arial"/>
              </a:rPr>
              <a:t>7</a:t>
            </a:r>
            <a:r>
              <a:rPr sz="2000" b="1" spc="10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5" name="text 1"/>
          <p:cNvSpPr txBox="1"/>
          <p:nvPr/>
        </p:nvSpPr>
        <p:spPr>
          <a:xfrm>
            <a:off x="892738" y="8308776"/>
            <a:ext cx="25178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1400" spc="10" dirty="0">
                <a:solidFill>
                  <a:srgbClr val="3D464C"/>
                </a:solidFill>
                <a:latin typeface="Arial"/>
                <a:cs typeface="Arial"/>
              </a:rPr>
              <a:t>pikant gewürzt, mit Semmel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8" name="text 1"/>
          <p:cNvSpPr txBox="1"/>
          <p:nvPr/>
        </p:nvSpPr>
        <p:spPr>
          <a:xfrm>
            <a:off x="777341" y="9083256"/>
            <a:ext cx="2365391" cy="20685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1344" b="1" spc="10" dirty="0">
                <a:solidFill>
                  <a:srgbClr val="6E9C87"/>
                </a:solidFill>
                <a:latin typeface="Arial"/>
                <a:cs typeface="Arial"/>
              </a:rPr>
              <a:t>Informationen zu Allergenen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29" name="text 1"/>
          <p:cNvSpPr txBox="1"/>
          <p:nvPr/>
        </p:nvSpPr>
        <p:spPr>
          <a:xfrm>
            <a:off x="777341" y="9314267"/>
            <a:ext cx="5890715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60" spc="10" dirty="0">
                <a:solidFill>
                  <a:srgbClr val="3D464C"/>
                </a:solidFill>
                <a:latin typeface="Arial"/>
                <a:cs typeface="Arial"/>
              </a:rPr>
              <a:t>Wenn Sie genaueres zu unseren Zutaten und Allergenen wissen wollen, fragen Sie bitte unseren Service.</a:t>
            </a:r>
            <a:endParaRPr sz="960" dirty="0">
              <a:latin typeface="Arial"/>
              <a:cs typeface="Arial"/>
            </a:endParaRPr>
          </a:p>
        </p:txBody>
      </p:sp>
      <p:sp>
        <p:nvSpPr>
          <p:cNvPr id="30" name="text 1"/>
          <p:cNvSpPr txBox="1"/>
          <p:nvPr/>
        </p:nvSpPr>
        <p:spPr>
          <a:xfrm>
            <a:off x="777342" y="9460522"/>
            <a:ext cx="3390031" cy="14773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sz="960" spc="10" dirty="0">
                <a:solidFill>
                  <a:srgbClr val="3D464C"/>
                </a:solidFill>
                <a:latin typeface="Arial"/>
                <a:cs typeface="Arial"/>
              </a:rPr>
              <a:t>Für Allergiker halten wir entsprechende Informationen bereit.</a:t>
            </a:r>
            <a:endParaRPr sz="960" dirty="0">
              <a:latin typeface="Arial"/>
              <a:cs typeface="Arial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947109" y="9761846"/>
            <a:ext cx="172741" cy="172752"/>
          </a:xfrm>
          <a:custGeom>
            <a:avLst/>
            <a:gdLst/>
            <a:ahLst/>
            <a:cxnLst/>
            <a:rect l="l" t="t" r="r" b="b"/>
            <a:pathLst>
              <a:path w="179998" h="180010">
                <a:moveTo>
                  <a:pt x="54966" y="172937"/>
                </a:moveTo>
                <a:lnTo>
                  <a:pt x="26361" y="153648"/>
                </a:lnTo>
                <a:lnTo>
                  <a:pt x="7073" y="125039"/>
                </a:lnTo>
                <a:lnTo>
                  <a:pt x="0" y="90005"/>
                </a:lnTo>
                <a:lnTo>
                  <a:pt x="7073" y="54971"/>
                </a:lnTo>
                <a:lnTo>
                  <a:pt x="26361" y="26362"/>
                </a:lnTo>
                <a:lnTo>
                  <a:pt x="54966" y="7073"/>
                </a:lnTo>
                <a:lnTo>
                  <a:pt x="89993" y="0"/>
                </a:lnTo>
                <a:lnTo>
                  <a:pt x="125027" y="7073"/>
                </a:lnTo>
                <a:lnTo>
                  <a:pt x="153636" y="26362"/>
                </a:lnTo>
                <a:lnTo>
                  <a:pt x="172925" y="54971"/>
                </a:lnTo>
                <a:lnTo>
                  <a:pt x="179998" y="90005"/>
                </a:lnTo>
                <a:lnTo>
                  <a:pt x="172925" y="125039"/>
                </a:lnTo>
                <a:lnTo>
                  <a:pt x="153636" y="153648"/>
                </a:lnTo>
                <a:lnTo>
                  <a:pt x="125027" y="172937"/>
                </a:lnTo>
                <a:lnTo>
                  <a:pt x="89993" y="180010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66" name="object 166"/>
          <p:cNvSpPr/>
          <p:nvPr/>
        </p:nvSpPr>
        <p:spPr>
          <a:xfrm>
            <a:off x="1030339" y="9892169"/>
            <a:ext cx="6277" cy="18672"/>
          </a:xfrm>
          <a:custGeom>
            <a:avLst/>
            <a:gdLst/>
            <a:ahLst/>
            <a:cxnLst/>
            <a:rect l="l" t="t" r="r" b="b"/>
            <a:pathLst>
              <a:path w="6541" h="19456">
                <a:moveTo>
                  <a:pt x="0" y="16357"/>
                </a:moveTo>
                <a:lnTo>
                  <a:pt x="0" y="3098"/>
                </a:lnTo>
                <a:lnTo>
                  <a:pt x="3277" y="0"/>
                </a:lnTo>
                <a:lnTo>
                  <a:pt x="6541" y="3098"/>
                </a:lnTo>
                <a:lnTo>
                  <a:pt x="6541" y="16357"/>
                </a:lnTo>
                <a:lnTo>
                  <a:pt x="3277" y="194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67" name="object 167"/>
          <p:cNvSpPr/>
          <p:nvPr/>
        </p:nvSpPr>
        <p:spPr>
          <a:xfrm>
            <a:off x="1013921" y="9785604"/>
            <a:ext cx="39099" cy="37710"/>
          </a:xfrm>
          <a:custGeom>
            <a:avLst/>
            <a:gdLst/>
            <a:ahLst/>
            <a:cxnLst/>
            <a:rect l="l" t="t" r="r" b="b"/>
            <a:pathLst>
              <a:path w="40742" h="39294">
                <a:moveTo>
                  <a:pt x="11785" y="22589"/>
                </a:moveTo>
                <a:lnTo>
                  <a:pt x="12740" y="10256"/>
                </a:lnTo>
                <a:lnTo>
                  <a:pt x="20384" y="0"/>
                </a:lnTo>
                <a:lnTo>
                  <a:pt x="28018" y="10256"/>
                </a:lnTo>
                <a:lnTo>
                  <a:pt x="28972" y="22589"/>
                </a:lnTo>
                <a:lnTo>
                  <a:pt x="20384" y="392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68" name="object 168"/>
          <p:cNvSpPr/>
          <p:nvPr/>
        </p:nvSpPr>
        <p:spPr>
          <a:xfrm>
            <a:off x="1027329" y="9789585"/>
            <a:ext cx="7679" cy="17721"/>
          </a:xfrm>
          <a:custGeom>
            <a:avLst/>
            <a:gdLst/>
            <a:ahLst/>
            <a:cxnLst/>
            <a:rect l="l" t="t" r="r" b="b"/>
            <a:pathLst>
              <a:path w="8002" h="18466">
                <a:moveTo>
                  <a:pt x="382" y="17742"/>
                </a:moveTo>
                <a:lnTo>
                  <a:pt x="115" y="16383"/>
                </a:lnTo>
                <a:lnTo>
                  <a:pt x="77" y="13602"/>
                </a:lnTo>
                <a:lnTo>
                  <a:pt x="1233" y="7950"/>
                </a:lnTo>
                <a:lnTo>
                  <a:pt x="3303" y="2858"/>
                </a:lnTo>
                <a:lnTo>
                  <a:pt x="4344" y="876"/>
                </a:lnTo>
                <a:lnTo>
                  <a:pt x="6643" y="305"/>
                </a:lnTo>
                <a:lnTo>
                  <a:pt x="7989" y="2172"/>
                </a:lnTo>
                <a:lnTo>
                  <a:pt x="7075" y="4039"/>
                </a:lnTo>
                <a:lnTo>
                  <a:pt x="4420" y="8611"/>
                </a:lnTo>
                <a:lnTo>
                  <a:pt x="2249" y="13792"/>
                </a:lnTo>
                <a:lnTo>
                  <a:pt x="1525" y="16358"/>
                </a:lnTo>
                <a:lnTo>
                  <a:pt x="1245" y="17564"/>
                </a:lnTo>
                <a:lnTo>
                  <a:pt x="801" y="184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69" name="object 169"/>
          <p:cNvSpPr/>
          <p:nvPr/>
        </p:nvSpPr>
        <p:spPr>
          <a:xfrm>
            <a:off x="1004154" y="9836342"/>
            <a:ext cx="31763" cy="30080"/>
          </a:xfrm>
          <a:custGeom>
            <a:avLst/>
            <a:gdLst/>
            <a:ahLst/>
            <a:cxnLst/>
            <a:rect l="l" t="t" r="r" b="b"/>
            <a:pathLst>
              <a:path w="33097" h="31344">
                <a:moveTo>
                  <a:pt x="6024" y="15931"/>
                </a:moveTo>
                <a:lnTo>
                  <a:pt x="3772" y="3556"/>
                </a:lnTo>
                <a:lnTo>
                  <a:pt x="16834" y="5696"/>
                </a:lnTo>
                <a:lnTo>
                  <a:pt x="33097" y="31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0" name="object 170"/>
          <p:cNvSpPr/>
          <p:nvPr/>
        </p:nvSpPr>
        <p:spPr>
          <a:xfrm>
            <a:off x="1035918" y="9837638"/>
            <a:ext cx="26120" cy="26850"/>
          </a:xfrm>
          <a:custGeom>
            <a:avLst/>
            <a:gdLst/>
            <a:ahLst/>
            <a:cxnLst/>
            <a:rect l="l" t="t" r="r" b="b"/>
            <a:pathLst>
              <a:path w="27217" h="27978">
                <a:moveTo>
                  <a:pt x="0" y="14390"/>
                </a:moveTo>
                <a:lnTo>
                  <a:pt x="15380" y="2904"/>
                </a:lnTo>
                <a:lnTo>
                  <a:pt x="24245" y="2210"/>
                </a:lnTo>
                <a:lnTo>
                  <a:pt x="22902" y="12470"/>
                </a:lnTo>
                <a:lnTo>
                  <a:pt x="4585" y="2797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1" name="object 171"/>
          <p:cNvSpPr/>
          <p:nvPr/>
        </p:nvSpPr>
        <p:spPr>
          <a:xfrm>
            <a:off x="1035918" y="9860677"/>
            <a:ext cx="26120" cy="26168"/>
          </a:xfrm>
          <a:custGeom>
            <a:avLst/>
            <a:gdLst/>
            <a:ahLst/>
            <a:cxnLst/>
            <a:rect l="l" t="t" r="r" b="b"/>
            <a:pathLst>
              <a:path w="27217" h="27267">
                <a:moveTo>
                  <a:pt x="0" y="13691"/>
                </a:moveTo>
                <a:lnTo>
                  <a:pt x="4814" y="7798"/>
                </a:lnTo>
                <a:lnTo>
                  <a:pt x="5144" y="7823"/>
                </a:lnTo>
                <a:lnTo>
                  <a:pt x="5106" y="7531"/>
                </a:lnTo>
                <a:lnTo>
                  <a:pt x="17890" y="1691"/>
                </a:lnTo>
                <a:lnTo>
                  <a:pt x="24245" y="1499"/>
                </a:lnTo>
                <a:lnTo>
                  <a:pt x="22902" y="11764"/>
                </a:lnTo>
                <a:lnTo>
                  <a:pt x="4585" y="272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2" name="object 172"/>
          <p:cNvSpPr/>
          <p:nvPr/>
        </p:nvSpPr>
        <p:spPr>
          <a:xfrm>
            <a:off x="1035914" y="9814620"/>
            <a:ext cx="26120" cy="26862"/>
          </a:xfrm>
          <a:custGeom>
            <a:avLst/>
            <a:gdLst/>
            <a:ahLst/>
            <a:cxnLst/>
            <a:rect l="l" t="t" r="r" b="b"/>
            <a:pathLst>
              <a:path w="27217" h="27991">
                <a:moveTo>
                  <a:pt x="1" y="14389"/>
                </a:moveTo>
                <a:lnTo>
                  <a:pt x="15385" y="2904"/>
                </a:lnTo>
                <a:lnTo>
                  <a:pt x="24245" y="2210"/>
                </a:lnTo>
                <a:lnTo>
                  <a:pt x="22902" y="12471"/>
                </a:lnTo>
                <a:lnTo>
                  <a:pt x="4585" y="279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3" name="object 173"/>
          <p:cNvSpPr/>
          <p:nvPr/>
        </p:nvSpPr>
        <p:spPr>
          <a:xfrm>
            <a:off x="1004154" y="9813315"/>
            <a:ext cx="31763" cy="30080"/>
          </a:xfrm>
          <a:custGeom>
            <a:avLst/>
            <a:gdLst/>
            <a:ahLst/>
            <a:cxnLst/>
            <a:rect l="l" t="t" r="r" b="b"/>
            <a:pathLst>
              <a:path w="33097" h="31344">
                <a:moveTo>
                  <a:pt x="6024" y="15942"/>
                </a:moveTo>
                <a:lnTo>
                  <a:pt x="3772" y="3569"/>
                </a:lnTo>
                <a:lnTo>
                  <a:pt x="16834" y="5703"/>
                </a:lnTo>
                <a:lnTo>
                  <a:pt x="33097" y="31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4" name="object 174"/>
          <p:cNvSpPr/>
          <p:nvPr/>
        </p:nvSpPr>
        <p:spPr>
          <a:xfrm>
            <a:off x="1004154" y="9858698"/>
            <a:ext cx="31763" cy="30079"/>
          </a:xfrm>
          <a:custGeom>
            <a:avLst/>
            <a:gdLst/>
            <a:ahLst/>
            <a:cxnLst/>
            <a:rect l="l" t="t" r="r" b="b"/>
            <a:pathLst>
              <a:path w="33097" h="31343">
                <a:moveTo>
                  <a:pt x="6024" y="15930"/>
                </a:moveTo>
                <a:lnTo>
                  <a:pt x="3772" y="3555"/>
                </a:lnTo>
                <a:lnTo>
                  <a:pt x="16834" y="5695"/>
                </a:lnTo>
                <a:lnTo>
                  <a:pt x="33097" y="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5" name="object 175"/>
          <p:cNvSpPr/>
          <p:nvPr/>
        </p:nvSpPr>
        <p:spPr>
          <a:xfrm>
            <a:off x="1010073" y="9866449"/>
            <a:ext cx="11860" cy="15856"/>
          </a:xfrm>
          <a:custGeom>
            <a:avLst/>
            <a:gdLst/>
            <a:ahLst/>
            <a:cxnLst/>
            <a:rect l="l" t="t" r="r" b="b"/>
            <a:pathLst>
              <a:path w="12358" h="16522">
                <a:moveTo>
                  <a:pt x="11367" y="16192"/>
                </a:moveTo>
                <a:lnTo>
                  <a:pt x="10185" y="15570"/>
                </a:lnTo>
                <a:lnTo>
                  <a:pt x="8065" y="13970"/>
                </a:lnTo>
                <a:lnTo>
                  <a:pt x="4216" y="9626"/>
                </a:lnTo>
                <a:lnTo>
                  <a:pt x="1384" y="4978"/>
                </a:lnTo>
                <a:lnTo>
                  <a:pt x="305" y="2756"/>
                </a:lnTo>
                <a:lnTo>
                  <a:pt x="775" y="698"/>
                </a:lnTo>
                <a:lnTo>
                  <a:pt x="3137" y="355"/>
                </a:lnTo>
                <a:lnTo>
                  <a:pt x="4356" y="2108"/>
                </a:lnTo>
                <a:lnTo>
                  <a:pt x="6414" y="7150"/>
                </a:lnTo>
                <a:lnTo>
                  <a:pt x="9347" y="12293"/>
                </a:lnTo>
                <a:lnTo>
                  <a:pt x="11036" y="14541"/>
                </a:lnTo>
                <a:lnTo>
                  <a:pt x="11824" y="15519"/>
                </a:lnTo>
                <a:lnTo>
                  <a:pt x="12205" y="16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6" name="object 176"/>
          <p:cNvSpPr/>
          <p:nvPr/>
        </p:nvSpPr>
        <p:spPr>
          <a:xfrm>
            <a:off x="1010073" y="9844093"/>
            <a:ext cx="11860" cy="15857"/>
          </a:xfrm>
          <a:custGeom>
            <a:avLst/>
            <a:gdLst/>
            <a:ahLst/>
            <a:cxnLst/>
            <a:rect l="l" t="t" r="r" b="b"/>
            <a:pathLst>
              <a:path w="12358" h="16523">
                <a:moveTo>
                  <a:pt x="11367" y="16193"/>
                </a:moveTo>
                <a:lnTo>
                  <a:pt x="10185" y="15570"/>
                </a:lnTo>
                <a:lnTo>
                  <a:pt x="8065" y="13970"/>
                </a:lnTo>
                <a:lnTo>
                  <a:pt x="4216" y="9627"/>
                </a:lnTo>
                <a:lnTo>
                  <a:pt x="1384" y="4979"/>
                </a:lnTo>
                <a:lnTo>
                  <a:pt x="305" y="2756"/>
                </a:lnTo>
                <a:lnTo>
                  <a:pt x="775" y="699"/>
                </a:lnTo>
                <a:lnTo>
                  <a:pt x="3226" y="394"/>
                </a:lnTo>
                <a:lnTo>
                  <a:pt x="4394" y="2223"/>
                </a:lnTo>
                <a:lnTo>
                  <a:pt x="6464" y="7252"/>
                </a:lnTo>
                <a:lnTo>
                  <a:pt x="9347" y="12294"/>
                </a:lnTo>
                <a:lnTo>
                  <a:pt x="11036" y="14542"/>
                </a:lnTo>
                <a:lnTo>
                  <a:pt x="11824" y="15520"/>
                </a:lnTo>
                <a:lnTo>
                  <a:pt x="12205" y="16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7" name="object 177"/>
          <p:cNvSpPr/>
          <p:nvPr/>
        </p:nvSpPr>
        <p:spPr>
          <a:xfrm>
            <a:off x="1010073" y="9820619"/>
            <a:ext cx="11860" cy="15868"/>
          </a:xfrm>
          <a:custGeom>
            <a:avLst/>
            <a:gdLst/>
            <a:ahLst/>
            <a:cxnLst/>
            <a:rect l="l" t="t" r="r" b="b"/>
            <a:pathLst>
              <a:path w="12358" h="16535">
                <a:moveTo>
                  <a:pt x="11367" y="16205"/>
                </a:moveTo>
                <a:lnTo>
                  <a:pt x="10185" y="15583"/>
                </a:lnTo>
                <a:lnTo>
                  <a:pt x="8065" y="13983"/>
                </a:lnTo>
                <a:lnTo>
                  <a:pt x="4216" y="9639"/>
                </a:lnTo>
                <a:lnTo>
                  <a:pt x="1384" y="4991"/>
                </a:lnTo>
                <a:lnTo>
                  <a:pt x="305" y="2768"/>
                </a:lnTo>
                <a:lnTo>
                  <a:pt x="775" y="711"/>
                </a:lnTo>
                <a:lnTo>
                  <a:pt x="3226" y="406"/>
                </a:lnTo>
                <a:lnTo>
                  <a:pt x="4394" y="2235"/>
                </a:lnTo>
                <a:lnTo>
                  <a:pt x="6464" y="7264"/>
                </a:lnTo>
                <a:lnTo>
                  <a:pt x="9347" y="12306"/>
                </a:lnTo>
                <a:lnTo>
                  <a:pt x="11036" y="14554"/>
                </a:lnTo>
                <a:lnTo>
                  <a:pt x="11824" y="15532"/>
                </a:lnTo>
                <a:lnTo>
                  <a:pt x="12205" y="163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8" name="object 178"/>
          <p:cNvSpPr/>
          <p:nvPr/>
        </p:nvSpPr>
        <p:spPr>
          <a:xfrm>
            <a:off x="1418696" y="9761845"/>
            <a:ext cx="172741" cy="172751"/>
          </a:xfrm>
          <a:custGeom>
            <a:avLst/>
            <a:gdLst/>
            <a:ahLst/>
            <a:cxnLst/>
            <a:rect l="l" t="t" r="r" b="b"/>
            <a:pathLst>
              <a:path w="179998" h="180009">
                <a:moveTo>
                  <a:pt x="54966" y="172936"/>
                </a:moveTo>
                <a:lnTo>
                  <a:pt x="26361" y="153647"/>
                </a:lnTo>
                <a:lnTo>
                  <a:pt x="7073" y="125038"/>
                </a:lnTo>
                <a:lnTo>
                  <a:pt x="0" y="90005"/>
                </a:lnTo>
                <a:lnTo>
                  <a:pt x="7073" y="54971"/>
                </a:lnTo>
                <a:lnTo>
                  <a:pt x="26361" y="26362"/>
                </a:lnTo>
                <a:lnTo>
                  <a:pt x="54966" y="7073"/>
                </a:lnTo>
                <a:lnTo>
                  <a:pt x="89993" y="0"/>
                </a:lnTo>
                <a:lnTo>
                  <a:pt x="125026" y="7073"/>
                </a:lnTo>
                <a:lnTo>
                  <a:pt x="153635" y="26362"/>
                </a:lnTo>
                <a:lnTo>
                  <a:pt x="172924" y="54971"/>
                </a:lnTo>
                <a:lnTo>
                  <a:pt x="179997" y="90005"/>
                </a:lnTo>
                <a:lnTo>
                  <a:pt x="172924" y="125038"/>
                </a:lnTo>
                <a:lnTo>
                  <a:pt x="153635" y="153647"/>
                </a:lnTo>
                <a:lnTo>
                  <a:pt x="125026" y="172936"/>
                </a:lnTo>
                <a:lnTo>
                  <a:pt x="89993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79" name="object 179"/>
          <p:cNvSpPr/>
          <p:nvPr/>
        </p:nvSpPr>
        <p:spPr>
          <a:xfrm>
            <a:off x="1457400" y="9789918"/>
            <a:ext cx="95335" cy="116370"/>
          </a:xfrm>
          <a:custGeom>
            <a:avLst/>
            <a:gdLst/>
            <a:ahLst/>
            <a:cxnLst/>
            <a:rect l="l" t="t" r="r" b="b"/>
            <a:pathLst>
              <a:path w="99340" h="121259">
                <a:moveTo>
                  <a:pt x="14548" y="107276"/>
                </a:moveTo>
                <a:lnTo>
                  <a:pt x="1" y="73520"/>
                </a:lnTo>
                <a:lnTo>
                  <a:pt x="14548" y="26873"/>
                </a:lnTo>
                <a:lnTo>
                  <a:pt x="30336" y="7780"/>
                </a:lnTo>
                <a:lnTo>
                  <a:pt x="49670" y="0"/>
                </a:lnTo>
                <a:lnTo>
                  <a:pt x="69004" y="7780"/>
                </a:lnTo>
                <a:lnTo>
                  <a:pt x="84792" y="26873"/>
                </a:lnTo>
                <a:lnTo>
                  <a:pt x="99340" y="73520"/>
                </a:lnTo>
                <a:lnTo>
                  <a:pt x="84792" y="107276"/>
                </a:lnTo>
                <a:lnTo>
                  <a:pt x="49670" y="1212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0" name="object 180"/>
          <p:cNvSpPr/>
          <p:nvPr/>
        </p:nvSpPr>
        <p:spPr>
          <a:xfrm>
            <a:off x="1467998" y="9805713"/>
            <a:ext cx="32689" cy="83353"/>
          </a:xfrm>
          <a:custGeom>
            <a:avLst/>
            <a:gdLst/>
            <a:ahLst/>
            <a:cxnLst/>
            <a:rect l="l" t="t" r="r" b="b"/>
            <a:pathLst>
              <a:path w="34062" h="86855">
                <a:moveTo>
                  <a:pt x="7277" y="84366"/>
                </a:moveTo>
                <a:lnTo>
                  <a:pt x="2591" y="75831"/>
                </a:lnTo>
                <a:lnTo>
                  <a:pt x="178" y="62128"/>
                </a:lnTo>
                <a:lnTo>
                  <a:pt x="1550" y="46228"/>
                </a:lnTo>
                <a:lnTo>
                  <a:pt x="5956" y="30734"/>
                </a:lnTo>
                <a:lnTo>
                  <a:pt x="11900" y="17577"/>
                </a:lnTo>
                <a:lnTo>
                  <a:pt x="20752" y="3873"/>
                </a:lnTo>
                <a:lnTo>
                  <a:pt x="26696" y="317"/>
                </a:lnTo>
                <a:lnTo>
                  <a:pt x="32131" y="2006"/>
                </a:lnTo>
                <a:lnTo>
                  <a:pt x="33985" y="7315"/>
                </a:lnTo>
                <a:lnTo>
                  <a:pt x="31788" y="12941"/>
                </a:lnTo>
                <a:lnTo>
                  <a:pt x="23241" y="24257"/>
                </a:lnTo>
                <a:lnTo>
                  <a:pt x="16828" y="35420"/>
                </a:lnTo>
                <a:lnTo>
                  <a:pt x="11329" y="48730"/>
                </a:lnTo>
                <a:lnTo>
                  <a:pt x="8154" y="62458"/>
                </a:lnTo>
                <a:lnTo>
                  <a:pt x="7988" y="74536"/>
                </a:lnTo>
                <a:lnTo>
                  <a:pt x="10376" y="86576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1" name="object 181"/>
          <p:cNvSpPr/>
          <p:nvPr/>
        </p:nvSpPr>
        <p:spPr>
          <a:xfrm>
            <a:off x="1784909" y="9761845"/>
            <a:ext cx="172741" cy="172751"/>
          </a:xfrm>
          <a:custGeom>
            <a:avLst/>
            <a:gdLst/>
            <a:ahLst/>
            <a:cxnLst/>
            <a:rect l="l" t="t" r="r" b="b"/>
            <a:pathLst>
              <a:path w="179998" h="180009">
                <a:moveTo>
                  <a:pt x="54972" y="172936"/>
                </a:moveTo>
                <a:lnTo>
                  <a:pt x="26363" y="153647"/>
                </a:lnTo>
                <a:lnTo>
                  <a:pt x="7074" y="125038"/>
                </a:lnTo>
                <a:lnTo>
                  <a:pt x="1" y="90005"/>
                </a:lnTo>
                <a:lnTo>
                  <a:pt x="7074" y="54971"/>
                </a:lnTo>
                <a:lnTo>
                  <a:pt x="26363" y="26362"/>
                </a:lnTo>
                <a:lnTo>
                  <a:pt x="54972" y="7073"/>
                </a:lnTo>
                <a:lnTo>
                  <a:pt x="90006" y="0"/>
                </a:lnTo>
                <a:lnTo>
                  <a:pt x="125037" y="7073"/>
                </a:lnTo>
                <a:lnTo>
                  <a:pt x="153642" y="26362"/>
                </a:lnTo>
                <a:lnTo>
                  <a:pt x="172927" y="54971"/>
                </a:lnTo>
                <a:lnTo>
                  <a:pt x="179998" y="90005"/>
                </a:lnTo>
                <a:lnTo>
                  <a:pt x="172927" y="125038"/>
                </a:lnTo>
                <a:lnTo>
                  <a:pt x="153642" y="153647"/>
                </a:lnTo>
                <a:lnTo>
                  <a:pt x="125037" y="172936"/>
                </a:lnTo>
                <a:lnTo>
                  <a:pt x="90006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2" name="object 182"/>
          <p:cNvSpPr/>
          <p:nvPr/>
        </p:nvSpPr>
        <p:spPr>
          <a:xfrm>
            <a:off x="1812983" y="9798179"/>
            <a:ext cx="119419" cy="99856"/>
          </a:xfrm>
          <a:custGeom>
            <a:avLst/>
            <a:gdLst/>
            <a:ahLst/>
            <a:cxnLst/>
            <a:rect l="l" t="t" r="r" b="b"/>
            <a:pathLst>
              <a:path w="124436" h="104051">
                <a:moveTo>
                  <a:pt x="114847" y="82156"/>
                </a:moveTo>
                <a:lnTo>
                  <a:pt x="99823" y="64833"/>
                </a:lnTo>
                <a:lnTo>
                  <a:pt x="7018" y="59360"/>
                </a:lnTo>
                <a:lnTo>
                  <a:pt x="1" y="54178"/>
                </a:lnTo>
                <a:lnTo>
                  <a:pt x="12345" y="29734"/>
                </a:lnTo>
                <a:lnTo>
                  <a:pt x="42978" y="12471"/>
                </a:lnTo>
                <a:lnTo>
                  <a:pt x="60859" y="3416"/>
                </a:lnTo>
                <a:lnTo>
                  <a:pt x="67854" y="4696"/>
                </a:lnTo>
                <a:lnTo>
                  <a:pt x="66943" y="12929"/>
                </a:lnTo>
                <a:lnTo>
                  <a:pt x="68225" y="14999"/>
                </a:lnTo>
                <a:lnTo>
                  <a:pt x="99823" y="43523"/>
                </a:lnTo>
                <a:lnTo>
                  <a:pt x="114847" y="26200"/>
                </a:lnTo>
                <a:lnTo>
                  <a:pt x="121492" y="25068"/>
                </a:lnTo>
                <a:lnTo>
                  <a:pt x="115736" y="36309"/>
                </a:lnTo>
                <a:lnTo>
                  <a:pt x="108891" y="54178"/>
                </a:lnTo>
                <a:lnTo>
                  <a:pt x="115736" y="72047"/>
                </a:lnTo>
                <a:lnTo>
                  <a:pt x="121492" y="83288"/>
                </a:lnTo>
                <a:close/>
              </a:path>
              <a:path w="124436" h="104051">
                <a:moveTo>
                  <a:pt x="26150" y="89535"/>
                </a:moveTo>
                <a:lnTo>
                  <a:pt x="57215" y="96291"/>
                </a:lnTo>
                <a:lnTo>
                  <a:pt x="51512" y="96672"/>
                </a:lnTo>
                <a:close/>
              </a:path>
              <a:path w="124436" h="104051">
                <a:moveTo>
                  <a:pt x="57215" y="96291"/>
                </a:moveTo>
                <a:lnTo>
                  <a:pt x="26150" y="89535"/>
                </a:lnTo>
                <a:lnTo>
                  <a:pt x="7799" y="73253"/>
                </a:lnTo>
                <a:lnTo>
                  <a:pt x="10940" y="69040"/>
                </a:lnTo>
                <a:lnTo>
                  <a:pt x="14987" y="64884"/>
                </a:lnTo>
                <a:lnTo>
                  <a:pt x="7018" y="59360"/>
                </a:lnTo>
                <a:lnTo>
                  <a:pt x="99823" y="64833"/>
                </a:lnTo>
                <a:lnTo>
                  <a:pt x="73877" y="90716"/>
                </a:lnTo>
                <a:lnTo>
                  <a:pt x="73712" y="91110"/>
                </a:lnTo>
                <a:lnTo>
                  <a:pt x="74618" y="99354"/>
                </a:lnTo>
                <a:lnTo>
                  <a:pt x="67629" y="1006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3" name="object 183"/>
          <p:cNvSpPr/>
          <p:nvPr/>
        </p:nvSpPr>
        <p:spPr>
          <a:xfrm>
            <a:off x="1828410" y="9830041"/>
            <a:ext cx="13054" cy="12822"/>
          </a:xfrm>
          <a:custGeom>
            <a:avLst/>
            <a:gdLst/>
            <a:ahLst/>
            <a:cxnLst/>
            <a:rect l="l" t="t" r="r" b="b"/>
            <a:pathLst>
              <a:path w="13602" h="13361">
                <a:moveTo>
                  <a:pt x="0" y="6680"/>
                </a:moveTo>
                <a:lnTo>
                  <a:pt x="6808" y="0"/>
                </a:lnTo>
                <a:lnTo>
                  <a:pt x="13602" y="6680"/>
                </a:lnTo>
                <a:lnTo>
                  <a:pt x="6808" y="13361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4" name="object 184"/>
          <p:cNvSpPr/>
          <p:nvPr/>
        </p:nvSpPr>
        <p:spPr>
          <a:xfrm>
            <a:off x="1839042" y="9867458"/>
            <a:ext cx="53470" cy="15247"/>
          </a:xfrm>
          <a:custGeom>
            <a:avLst/>
            <a:gdLst/>
            <a:ahLst/>
            <a:cxnLst/>
            <a:rect l="l" t="t" r="r" b="b"/>
            <a:pathLst>
              <a:path w="55716" h="15888">
                <a:moveTo>
                  <a:pt x="4916" y="11164"/>
                </a:moveTo>
                <a:lnTo>
                  <a:pt x="1715" y="8433"/>
                </a:lnTo>
                <a:lnTo>
                  <a:pt x="1309" y="3582"/>
                </a:lnTo>
                <a:lnTo>
                  <a:pt x="6287" y="3569"/>
                </a:lnTo>
                <a:lnTo>
                  <a:pt x="7951" y="4572"/>
                </a:lnTo>
                <a:lnTo>
                  <a:pt x="9996" y="5741"/>
                </a:lnTo>
                <a:lnTo>
                  <a:pt x="20080" y="8700"/>
                </a:lnTo>
                <a:lnTo>
                  <a:pt x="32246" y="8878"/>
                </a:lnTo>
                <a:lnTo>
                  <a:pt x="44121" y="6350"/>
                </a:lnTo>
                <a:lnTo>
                  <a:pt x="50674" y="3379"/>
                </a:lnTo>
                <a:lnTo>
                  <a:pt x="53608" y="1397"/>
                </a:lnTo>
                <a:lnTo>
                  <a:pt x="54890" y="432"/>
                </a:lnTo>
                <a:lnTo>
                  <a:pt x="55538" y="166"/>
                </a:lnTo>
                <a:lnTo>
                  <a:pt x="55411" y="966"/>
                </a:lnTo>
                <a:lnTo>
                  <a:pt x="54814" y="2096"/>
                </a:lnTo>
                <a:lnTo>
                  <a:pt x="53201" y="4153"/>
                </a:lnTo>
                <a:lnTo>
                  <a:pt x="48972" y="7709"/>
                </a:lnTo>
                <a:lnTo>
                  <a:pt x="38622" y="12586"/>
                </a:lnTo>
                <a:lnTo>
                  <a:pt x="14847" y="14542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5" name="object 185"/>
          <p:cNvSpPr/>
          <p:nvPr/>
        </p:nvSpPr>
        <p:spPr>
          <a:xfrm>
            <a:off x="2374538" y="9761845"/>
            <a:ext cx="172741" cy="172751"/>
          </a:xfrm>
          <a:custGeom>
            <a:avLst/>
            <a:gdLst/>
            <a:ahLst/>
            <a:cxnLst/>
            <a:rect l="l" t="t" r="r" b="b"/>
            <a:pathLst>
              <a:path w="179998" h="180009">
                <a:moveTo>
                  <a:pt x="54972" y="172936"/>
                </a:moveTo>
                <a:lnTo>
                  <a:pt x="26362" y="153647"/>
                </a:lnTo>
                <a:lnTo>
                  <a:pt x="7073" y="125038"/>
                </a:lnTo>
                <a:lnTo>
                  <a:pt x="0" y="90005"/>
                </a:lnTo>
                <a:lnTo>
                  <a:pt x="7074" y="54971"/>
                </a:lnTo>
                <a:lnTo>
                  <a:pt x="26363" y="26362"/>
                </a:lnTo>
                <a:lnTo>
                  <a:pt x="54972" y="7073"/>
                </a:lnTo>
                <a:lnTo>
                  <a:pt x="90005" y="0"/>
                </a:lnTo>
                <a:lnTo>
                  <a:pt x="125037" y="7073"/>
                </a:lnTo>
                <a:lnTo>
                  <a:pt x="153642" y="26362"/>
                </a:lnTo>
                <a:lnTo>
                  <a:pt x="172926" y="54971"/>
                </a:lnTo>
                <a:lnTo>
                  <a:pt x="179998" y="90005"/>
                </a:lnTo>
                <a:lnTo>
                  <a:pt x="172926" y="125038"/>
                </a:lnTo>
                <a:lnTo>
                  <a:pt x="153642" y="153647"/>
                </a:lnTo>
                <a:lnTo>
                  <a:pt x="125037" y="172936"/>
                </a:lnTo>
                <a:lnTo>
                  <a:pt x="90005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6" name="object 186"/>
          <p:cNvSpPr/>
          <p:nvPr/>
        </p:nvSpPr>
        <p:spPr>
          <a:xfrm>
            <a:off x="2418835" y="9790682"/>
            <a:ext cx="83171" cy="113823"/>
          </a:xfrm>
          <a:custGeom>
            <a:avLst/>
            <a:gdLst/>
            <a:ahLst/>
            <a:cxnLst/>
            <a:rect l="l" t="t" r="r" b="b"/>
            <a:pathLst>
              <a:path w="86665" h="118605">
                <a:moveTo>
                  <a:pt x="6033" y="114275"/>
                </a:moveTo>
                <a:lnTo>
                  <a:pt x="3836" y="111214"/>
                </a:lnTo>
                <a:lnTo>
                  <a:pt x="6274" y="102794"/>
                </a:lnTo>
                <a:lnTo>
                  <a:pt x="18314" y="78372"/>
                </a:lnTo>
                <a:lnTo>
                  <a:pt x="29998" y="73165"/>
                </a:lnTo>
                <a:lnTo>
                  <a:pt x="31890" y="61074"/>
                </a:lnTo>
                <a:lnTo>
                  <a:pt x="46533" y="44450"/>
                </a:lnTo>
                <a:lnTo>
                  <a:pt x="45771" y="35801"/>
                </a:lnTo>
                <a:lnTo>
                  <a:pt x="51948" y="18565"/>
                </a:lnTo>
                <a:lnTo>
                  <a:pt x="65469" y="11024"/>
                </a:lnTo>
                <a:lnTo>
                  <a:pt x="65367" y="0"/>
                </a:lnTo>
                <a:lnTo>
                  <a:pt x="70905" y="254"/>
                </a:lnTo>
                <a:lnTo>
                  <a:pt x="69774" y="11367"/>
                </a:lnTo>
                <a:lnTo>
                  <a:pt x="86068" y="37643"/>
                </a:lnTo>
                <a:lnTo>
                  <a:pt x="71616" y="61239"/>
                </a:lnTo>
                <a:lnTo>
                  <a:pt x="69825" y="74816"/>
                </a:lnTo>
                <a:lnTo>
                  <a:pt x="53912" y="91961"/>
                </a:lnTo>
                <a:lnTo>
                  <a:pt x="41758" y="111201"/>
                </a:lnTo>
                <a:lnTo>
                  <a:pt x="14961" y="114783"/>
                </a:lnTo>
                <a:close/>
              </a:path>
              <a:path w="86665" h="118605">
                <a:moveTo>
                  <a:pt x="496" y="115913"/>
                </a:moveTo>
                <a:lnTo>
                  <a:pt x="3836" y="111214"/>
                </a:lnTo>
                <a:lnTo>
                  <a:pt x="6033" y="114275"/>
                </a:lnTo>
                <a:lnTo>
                  <a:pt x="508" y="1159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7" name="object 187"/>
          <p:cNvSpPr/>
          <p:nvPr/>
        </p:nvSpPr>
        <p:spPr>
          <a:xfrm>
            <a:off x="2428398" y="9867836"/>
            <a:ext cx="34164" cy="30739"/>
          </a:xfrm>
          <a:custGeom>
            <a:avLst/>
            <a:gdLst/>
            <a:ahLst/>
            <a:cxnLst/>
            <a:rect l="l" t="t" r="r" b="b"/>
            <a:pathLst>
              <a:path w="35599" h="32030">
                <a:moveTo>
                  <a:pt x="4205" y="25730"/>
                </a:moveTo>
                <a:lnTo>
                  <a:pt x="10186" y="5360"/>
                </a:lnTo>
                <a:lnTo>
                  <a:pt x="31395" y="6299"/>
                </a:lnTo>
                <a:lnTo>
                  <a:pt x="25414" y="26670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8" name="object 188"/>
          <p:cNvSpPr/>
          <p:nvPr/>
        </p:nvSpPr>
        <p:spPr>
          <a:xfrm>
            <a:off x="2434260" y="9872146"/>
            <a:ext cx="19600" cy="17136"/>
          </a:xfrm>
          <a:custGeom>
            <a:avLst/>
            <a:gdLst/>
            <a:ahLst/>
            <a:cxnLst/>
            <a:rect l="l" t="t" r="r" b="b"/>
            <a:pathLst>
              <a:path w="20423" h="17856">
                <a:moveTo>
                  <a:pt x="15584" y="4292"/>
                </a:moveTo>
                <a:lnTo>
                  <a:pt x="7151" y="3962"/>
                </a:lnTo>
                <a:lnTo>
                  <a:pt x="17666" y="1079"/>
                </a:lnTo>
                <a:lnTo>
                  <a:pt x="19406" y="2006"/>
                </a:lnTo>
                <a:lnTo>
                  <a:pt x="19902" y="4242"/>
                </a:lnTo>
                <a:lnTo>
                  <a:pt x="17717" y="4877"/>
                </a:lnTo>
                <a:close/>
              </a:path>
              <a:path w="20423" h="17856">
                <a:moveTo>
                  <a:pt x="26" y="16611"/>
                </a:moveTo>
                <a:lnTo>
                  <a:pt x="217" y="14821"/>
                </a:lnTo>
                <a:lnTo>
                  <a:pt x="1664" y="10770"/>
                </a:lnTo>
                <a:lnTo>
                  <a:pt x="7151" y="3962"/>
                </a:lnTo>
                <a:lnTo>
                  <a:pt x="15584" y="4292"/>
                </a:lnTo>
                <a:lnTo>
                  <a:pt x="10173" y="5499"/>
                </a:lnTo>
                <a:lnTo>
                  <a:pt x="5589" y="9030"/>
                </a:lnTo>
                <a:lnTo>
                  <a:pt x="2147" y="13665"/>
                </a:lnTo>
                <a:lnTo>
                  <a:pt x="1004" y="16142"/>
                </a:lnTo>
                <a:lnTo>
                  <a:pt x="610" y="17272"/>
                </a:lnTo>
                <a:lnTo>
                  <a:pt x="293" y="17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89" name="object 189"/>
          <p:cNvSpPr/>
          <p:nvPr/>
        </p:nvSpPr>
        <p:spPr>
          <a:xfrm>
            <a:off x="2452731" y="9838657"/>
            <a:ext cx="29678" cy="34882"/>
          </a:xfrm>
          <a:custGeom>
            <a:avLst/>
            <a:gdLst/>
            <a:ahLst/>
            <a:cxnLst/>
            <a:rect l="l" t="t" r="r" b="b"/>
            <a:pathLst>
              <a:path w="30925" h="36347">
                <a:moveTo>
                  <a:pt x="3150" y="13716"/>
                </a:moveTo>
                <a:lnTo>
                  <a:pt x="21146" y="2464"/>
                </a:lnTo>
                <a:lnTo>
                  <a:pt x="27775" y="22631"/>
                </a:lnTo>
                <a:lnTo>
                  <a:pt x="9767" y="33883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0" name="object 190"/>
          <p:cNvSpPr/>
          <p:nvPr/>
        </p:nvSpPr>
        <p:spPr>
          <a:xfrm>
            <a:off x="2458055" y="9843748"/>
            <a:ext cx="14310" cy="21316"/>
          </a:xfrm>
          <a:custGeom>
            <a:avLst/>
            <a:gdLst/>
            <a:ahLst/>
            <a:cxnLst/>
            <a:rect l="l" t="t" r="r" b="b"/>
            <a:pathLst>
              <a:path w="14911" h="22212">
                <a:moveTo>
                  <a:pt x="776" y="21056"/>
                </a:moveTo>
                <a:lnTo>
                  <a:pt x="293" y="19329"/>
                </a:lnTo>
                <a:lnTo>
                  <a:pt x="128" y="15036"/>
                </a:lnTo>
                <a:lnTo>
                  <a:pt x="2770" y="6515"/>
                </a:lnTo>
                <a:lnTo>
                  <a:pt x="11406" y="76"/>
                </a:lnTo>
                <a:lnTo>
                  <a:pt x="13412" y="317"/>
                </a:lnTo>
                <a:lnTo>
                  <a:pt x="14555" y="2349"/>
                </a:lnTo>
                <a:lnTo>
                  <a:pt x="12599" y="3619"/>
                </a:lnTo>
                <a:lnTo>
                  <a:pt x="10428" y="3886"/>
                </a:lnTo>
                <a:lnTo>
                  <a:pt x="5983" y="7061"/>
                </a:lnTo>
                <a:lnTo>
                  <a:pt x="3125" y="11950"/>
                </a:lnTo>
                <a:lnTo>
                  <a:pt x="1652" y="17551"/>
                </a:lnTo>
                <a:lnTo>
                  <a:pt x="1512" y="20256"/>
                </a:lnTo>
                <a:lnTo>
                  <a:pt x="1576" y="21463"/>
                </a:lnTo>
                <a:lnTo>
                  <a:pt x="1487" y="221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1" name="object 191"/>
          <p:cNvSpPr/>
          <p:nvPr/>
        </p:nvSpPr>
        <p:spPr>
          <a:xfrm>
            <a:off x="2469171" y="9808693"/>
            <a:ext cx="25925" cy="32676"/>
          </a:xfrm>
          <a:custGeom>
            <a:avLst/>
            <a:gdLst/>
            <a:ahLst/>
            <a:cxnLst/>
            <a:rect l="l" t="t" r="r" b="b"/>
            <a:pathLst>
              <a:path w="27014" h="34049">
                <a:moveTo>
                  <a:pt x="433" y="16421"/>
                </a:moveTo>
                <a:lnTo>
                  <a:pt x="14275" y="330"/>
                </a:lnTo>
                <a:lnTo>
                  <a:pt x="26594" y="17628"/>
                </a:lnTo>
                <a:lnTo>
                  <a:pt x="12752" y="33718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2" name="object 192"/>
          <p:cNvSpPr/>
          <p:nvPr/>
        </p:nvSpPr>
        <p:spPr>
          <a:xfrm>
            <a:off x="2473150" y="9812467"/>
            <a:ext cx="10300" cy="23608"/>
          </a:xfrm>
          <a:custGeom>
            <a:avLst/>
            <a:gdLst/>
            <a:ahLst/>
            <a:cxnLst/>
            <a:rect l="l" t="t" r="r" b="b"/>
            <a:pathLst>
              <a:path w="10733" h="24600">
                <a:moveTo>
                  <a:pt x="3074" y="23635"/>
                </a:moveTo>
                <a:lnTo>
                  <a:pt x="2096" y="22123"/>
                </a:lnTo>
                <a:lnTo>
                  <a:pt x="712" y="18288"/>
                </a:lnTo>
                <a:lnTo>
                  <a:pt x="598" y="9411"/>
                </a:lnTo>
                <a:lnTo>
                  <a:pt x="6846" y="495"/>
                </a:lnTo>
                <a:lnTo>
                  <a:pt x="8891" y="64"/>
                </a:lnTo>
                <a:lnTo>
                  <a:pt x="10682" y="1473"/>
                </a:lnTo>
                <a:lnTo>
                  <a:pt x="9285" y="3416"/>
                </a:lnTo>
                <a:lnTo>
                  <a:pt x="7278" y="4318"/>
                </a:lnTo>
                <a:lnTo>
                  <a:pt x="3925" y="8611"/>
                </a:lnTo>
                <a:lnTo>
                  <a:pt x="2604" y="14275"/>
                </a:lnTo>
                <a:lnTo>
                  <a:pt x="2884" y="20117"/>
                </a:lnTo>
                <a:lnTo>
                  <a:pt x="3557" y="22682"/>
                </a:lnTo>
                <a:lnTo>
                  <a:pt x="3951" y="23775"/>
                </a:lnTo>
                <a:lnTo>
                  <a:pt x="4065" y="244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3" name="object 193"/>
          <p:cNvSpPr/>
          <p:nvPr/>
        </p:nvSpPr>
        <p:spPr>
          <a:xfrm>
            <a:off x="2996244" y="9761845"/>
            <a:ext cx="172740" cy="172751"/>
          </a:xfrm>
          <a:custGeom>
            <a:avLst/>
            <a:gdLst/>
            <a:ahLst/>
            <a:cxnLst/>
            <a:rect l="l" t="t" r="r" b="b"/>
            <a:pathLst>
              <a:path w="179997" h="180009">
                <a:moveTo>
                  <a:pt x="54966" y="172936"/>
                </a:moveTo>
                <a:lnTo>
                  <a:pt x="26361" y="153647"/>
                </a:lnTo>
                <a:lnTo>
                  <a:pt x="7073" y="125038"/>
                </a:lnTo>
                <a:lnTo>
                  <a:pt x="0" y="90005"/>
                </a:lnTo>
                <a:lnTo>
                  <a:pt x="7073" y="54971"/>
                </a:lnTo>
                <a:lnTo>
                  <a:pt x="26361" y="26362"/>
                </a:lnTo>
                <a:lnTo>
                  <a:pt x="54966" y="7073"/>
                </a:lnTo>
                <a:lnTo>
                  <a:pt x="89992" y="0"/>
                </a:lnTo>
                <a:lnTo>
                  <a:pt x="125026" y="7073"/>
                </a:lnTo>
                <a:lnTo>
                  <a:pt x="153635" y="26362"/>
                </a:lnTo>
                <a:lnTo>
                  <a:pt x="172924" y="54971"/>
                </a:lnTo>
                <a:lnTo>
                  <a:pt x="179997" y="90005"/>
                </a:lnTo>
                <a:lnTo>
                  <a:pt x="172924" y="125038"/>
                </a:lnTo>
                <a:lnTo>
                  <a:pt x="153635" y="153647"/>
                </a:lnTo>
                <a:lnTo>
                  <a:pt x="125026" y="172936"/>
                </a:lnTo>
                <a:lnTo>
                  <a:pt x="89992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4" name="object 194"/>
          <p:cNvSpPr/>
          <p:nvPr/>
        </p:nvSpPr>
        <p:spPr>
          <a:xfrm>
            <a:off x="3056688" y="9797070"/>
            <a:ext cx="51836" cy="109789"/>
          </a:xfrm>
          <a:custGeom>
            <a:avLst/>
            <a:gdLst/>
            <a:ahLst/>
            <a:cxnLst/>
            <a:rect l="l" t="t" r="r" b="b"/>
            <a:pathLst>
              <a:path w="54014" h="114402">
                <a:moveTo>
                  <a:pt x="27013" y="114046"/>
                </a:moveTo>
                <a:lnTo>
                  <a:pt x="10059" y="114046"/>
                </a:lnTo>
                <a:lnTo>
                  <a:pt x="5030" y="112646"/>
                </a:lnTo>
                <a:lnTo>
                  <a:pt x="0" y="101778"/>
                </a:lnTo>
                <a:lnTo>
                  <a:pt x="0" y="39738"/>
                </a:lnTo>
                <a:lnTo>
                  <a:pt x="483" y="32464"/>
                </a:lnTo>
                <a:lnTo>
                  <a:pt x="3861" y="21514"/>
                </a:lnTo>
                <a:lnTo>
                  <a:pt x="7679" y="15785"/>
                </a:lnTo>
                <a:lnTo>
                  <a:pt x="12116" y="7874"/>
                </a:lnTo>
                <a:lnTo>
                  <a:pt x="12738" y="0"/>
                </a:lnTo>
                <a:lnTo>
                  <a:pt x="27013" y="0"/>
                </a:lnTo>
                <a:lnTo>
                  <a:pt x="41288" y="0"/>
                </a:lnTo>
                <a:lnTo>
                  <a:pt x="41910" y="7874"/>
                </a:lnTo>
                <a:lnTo>
                  <a:pt x="46347" y="15785"/>
                </a:lnTo>
                <a:lnTo>
                  <a:pt x="50165" y="21514"/>
                </a:lnTo>
                <a:lnTo>
                  <a:pt x="53532" y="32464"/>
                </a:lnTo>
                <a:lnTo>
                  <a:pt x="54013" y="39738"/>
                </a:lnTo>
                <a:lnTo>
                  <a:pt x="54013" y="101778"/>
                </a:lnTo>
                <a:lnTo>
                  <a:pt x="48991" y="112646"/>
                </a:lnTo>
                <a:lnTo>
                  <a:pt x="43968" y="1140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5" name="object 195"/>
          <p:cNvSpPr/>
          <p:nvPr/>
        </p:nvSpPr>
        <p:spPr>
          <a:xfrm>
            <a:off x="3065767" y="9788384"/>
            <a:ext cx="33689" cy="5119"/>
          </a:xfrm>
          <a:custGeom>
            <a:avLst/>
            <a:gdLst/>
            <a:ahLst/>
            <a:cxnLst/>
            <a:rect l="l" t="t" r="r" b="b"/>
            <a:pathLst>
              <a:path w="35104" h="5334">
                <a:moveTo>
                  <a:pt x="2668" y="5334"/>
                </a:moveTo>
                <a:lnTo>
                  <a:pt x="1" y="2667"/>
                </a:lnTo>
                <a:lnTo>
                  <a:pt x="2668" y="0"/>
                </a:lnTo>
                <a:lnTo>
                  <a:pt x="32436" y="0"/>
                </a:lnTo>
                <a:lnTo>
                  <a:pt x="35104" y="2667"/>
                </a:lnTo>
                <a:lnTo>
                  <a:pt x="32436" y="5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6" name="object 196"/>
          <p:cNvSpPr/>
          <p:nvPr/>
        </p:nvSpPr>
        <p:spPr>
          <a:xfrm>
            <a:off x="3061742" y="9823177"/>
            <a:ext cx="8399" cy="79635"/>
          </a:xfrm>
          <a:custGeom>
            <a:avLst/>
            <a:gdLst/>
            <a:ahLst/>
            <a:cxnLst/>
            <a:rect l="l" t="t" r="r" b="b"/>
            <a:pathLst>
              <a:path w="8752" h="82981">
                <a:moveTo>
                  <a:pt x="2960" y="79921"/>
                </a:moveTo>
                <a:lnTo>
                  <a:pt x="992" y="74904"/>
                </a:lnTo>
                <a:lnTo>
                  <a:pt x="268" y="62814"/>
                </a:lnTo>
                <a:lnTo>
                  <a:pt x="26" y="37973"/>
                </a:lnTo>
                <a:lnTo>
                  <a:pt x="217" y="15455"/>
                </a:lnTo>
                <a:lnTo>
                  <a:pt x="280" y="10541"/>
                </a:lnTo>
                <a:lnTo>
                  <a:pt x="382" y="6858"/>
                </a:lnTo>
                <a:lnTo>
                  <a:pt x="1665" y="2222"/>
                </a:lnTo>
                <a:lnTo>
                  <a:pt x="4040" y="139"/>
                </a:lnTo>
                <a:lnTo>
                  <a:pt x="6491" y="1612"/>
                </a:lnTo>
                <a:lnTo>
                  <a:pt x="7862" y="5880"/>
                </a:lnTo>
                <a:lnTo>
                  <a:pt x="7900" y="9779"/>
                </a:lnTo>
                <a:lnTo>
                  <a:pt x="7621" y="14973"/>
                </a:lnTo>
                <a:lnTo>
                  <a:pt x="6186" y="37655"/>
                </a:lnTo>
                <a:lnTo>
                  <a:pt x="4522" y="62268"/>
                </a:lnTo>
                <a:lnTo>
                  <a:pt x="3862" y="74244"/>
                </a:lnTo>
                <a:lnTo>
                  <a:pt x="5068" y="79324"/>
                </a:lnTo>
                <a:lnTo>
                  <a:pt x="6973" y="81343"/>
                </a:lnTo>
                <a:lnTo>
                  <a:pt x="7964" y="82003"/>
                </a:lnTo>
                <a:lnTo>
                  <a:pt x="8688" y="82651"/>
                </a:lnTo>
                <a:lnTo>
                  <a:pt x="7278" y="82715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7" name="object 197"/>
          <p:cNvSpPr/>
          <p:nvPr/>
        </p:nvSpPr>
        <p:spPr>
          <a:xfrm>
            <a:off x="3661134" y="9761845"/>
            <a:ext cx="172741" cy="172751"/>
          </a:xfrm>
          <a:custGeom>
            <a:avLst/>
            <a:gdLst/>
            <a:ahLst/>
            <a:cxnLst/>
            <a:rect l="l" t="t" r="r" b="b"/>
            <a:pathLst>
              <a:path w="179998" h="180009">
                <a:moveTo>
                  <a:pt x="54967" y="172936"/>
                </a:moveTo>
                <a:lnTo>
                  <a:pt x="26361" y="153647"/>
                </a:lnTo>
                <a:lnTo>
                  <a:pt x="7074" y="125038"/>
                </a:lnTo>
                <a:lnTo>
                  <a:pt x="1" y="90005"/>
                </a:lnTo>
                <a:lnTo>
                  <a:pt x="7074" y="54971"/>
                </a:lnTo>
                <a:lnTo>
                  <a:pt x="26361" y="26362"/>
                </a:lnTo>
                <a:lnTo>
                  <a:pt x="54967" y="7073"/>
                </a:lnTo>
                <a:lnTo>
                  <a:pt x="89993" y="0"/>
                </a:lnTo>
                <a:lnTo>
                  <a:pt x="125027" y="7073"/>
                </a:lnTo>
                <a:lnTo>
                  <a:pt x="153636" y="26362"/>
                </a:lnTo>
                <a:lnTo>
                  <a:pt x="172925" y="54971"/>
                </a:lnTo>
                <a:lnTo>
                  <a:pt x="179998" y="90005"/>
                </a:lnTo>
                <a:lnTo>
                  <a:pt x="172925" y="125038"/>
                </a:lnTo>
                <a:lnTo>
                  <a:pt x="153636" y="153647"/>
                </a:lnTo>
                <a:lnTo>
                  <a:pt x="125026" y="172936"/>
                </a:lnTo>
                <a:lnTo>
                  <a:pt x="89993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8" name="object 198"/>
          <p:cNvSpPr/>
          <p:nvPr/>
        </p:nvSpPr>
        <p:spPr>
          <a:xfrm>
            <a:off x="3685103" y="9808400"/>
            <a:ext cx="71690" cy="47058"/>
          </a:xfrm>
          <a:custGeom>
            <a:avLst/>
            <a:gdLst/>
            <a:ahLst/>
            <a:cxnLst/>
            <a:rect l="l" t="t" r="r" b="b"/>
            <a:pathLst>
              <a:path w="74702" h="49035">
                <a:moveTo>
                  <a:pt x="17818" y="43536"/>
                </a:moveTo>
                <a:lnTo>
                  <a:pt x="9344" y="16632"/>
                </a:lnTo>
                <a:lnTo>
                  <a:pt x="36665" y="826"/>
                </a:lnTo>
                <a:lnTo>
                  <a:pt x="64774" y="15199"/>
                </a:lnTo>
                <a:lnTo>
                  <a:pt x="57697" y="42507"/>
                </a:lnTo>
                <a:lnTo>
                  <a:pt x="37867" y="472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199" name="object 199"/>
          <p:cNvSpPr/>
          <p:nvPr/>
        </p:nvSpPr>
        <p:spPr>
          <a:xfrm>
            <a:off x="3697123" y="9815420"/>
            <a:ext cx="31689" cy="16417"/>
          </a:xfrm>
          <a:custGeom>
            <a:avLst/>
            <a:gdLst/>
            <a:ahLst/>
            <a:cxnLst/>
            <a:rect l="l" t="t" r="r" b="b"/>
            <a:pathLst>
              <a:path w="33020" h="17107">
                <a:moveTo>
                  <a:pt x="29070" y="4725"/>
                </a:moveTo>
                <a:lnTo>
                  <a:pt x="28435" y="4623"/>
                </a:lnTo>
                <a:lnTo>
                  <a:pt x="27216" y="4496"/>
                </a:lnTo>
                <a:lnTo>
                  <a:pt x="23355" y="4471"/>
                </a:lnTo>
                <a:lnTo>
                  <a:pt x="11125" y="4369"/>
                </a:lnTo>
                <a:lnTo>
                  <a:pt x="17107" y="1677"/>
                </a:lnTo>
                <a:lnTo>
                  <a:pt x="22911" y="280"/>
                </a:lnTo>
                <a:lnTo>
                  <a:pt x="27457" y="13"/>
                </a:lnTo>
                <a:lnTo>
                  <a:pt x="28918" y="89"/>
                </a:lnTo>
                <a:lnTo>
                  <a:pt x="29692" y="191"/>
                </a:lnTo>
                <a:lnTo>
                  <a:pt x="30467" y="343"/>
                </a:lnTo>
                <a:lnTo>
                  <a:pt x="31191" y="623"/>
                </a:lnTo>
                <a:lnTo>
                  <a:pt x="31814" y="966"/>
                </a:lnTo>
                <a:lnTo>
                  <a:pt x="32055" y="1156"/>
                </a:lnTo>
                <a:lnTo>
                  <a:pt x="32271" y="1359"/>
                </a:lnTo>
                <a:lnTo>
                  <a:pt x="32855" y="3201"/>
                </a:lnTo>
                <a:lnTo>
                  <a:pt x="31433" y="4496"/>
                </a:lnTo>
                <a:lnTo>
                  <a:pt x="31153" y="4572"/>
                </a:lnTo>
                <a:lnTo>
                  <a:pt x="30874" y="4648"/>
                </a:lnTo>
                <a:lnTo>
                  <a:pt x="30302" y="4750"/>
                </a:lnTo>
                <a:lnTo>
                  <a:pt x="29718" y="4775"/>
                </a:lnTo>
                <a:close/>
              </a:path>
              <a:path w="33020" h="17107">
                <a:moveTo>
                  <a:pt x="0" y="16650"/>
                </a:moveTo>
                <a:lnTo>
                  <a:pt x="64" y="16180"/>
                </a:lnTo>
                <a:lnTo>
                  <a:pt x="216" y="15570"/>
                </a:lnTo>
                <a:lnTo>
                  <a:pt x="2070" y="12116"/>
                </a:lnTo>
                <a:lnTo>
                  <a:pt x="5867" y="8065"/>
                </a:lnTo>
                <a:lnTo>
                  <a:pt x="11125" y="4369"/>
                </a:lnTo>
                <a:lnTo>
                  <a:pt x="23355" y="4471"/>
                </a:lnTo>
                <a:lnTo>
                  <a:pt x="18199" y="5309"/>
                </a:lnTo>
                <a:lnTo>
                  <a:pt x="12598" y="7265"/>
                </a:lnTo>
                <a:lnTo>
                  <a:pt x="7429" y="10110"/>
                </a:lnTo>
                <a:lnTo>
                  <a:pt x="3416" y="13284"/>
                </a:lnTo>
                <a:lnTo>
                  <a:pt x="1041" y="15977"/>
                </a:lnTo>
                <a:lnTo>
                  <a:pt x="698" y="16460"/>
                </a:lnTo>
                <a:lnTo>
                  <a:pt x="445" y="16815"/>
                </a:lnTo>
                <a:lnTo>
                  <a:pt x="102" y="17082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0" name="object 200"/>
          <p:cNvSpPr/>
          <p:nvPr/>
        </p:nvSpPr>
        <p:spPr>
          <a:xfrm>
            <a:off x="3746155" y="9783148"/>
            <a:ext cx="65938" cy="62147"/>
          </a:xfrm>
          <a:custGeom>
            <a:avLst/>
            <a:gdLst/>
            <a:ahLst/>
            <a:cxnLst/>
            <a:rect l="l" t="t" r="r" b="b"/>
            <a:pathLst>
              <a:path w="68708" h="64758">
                <a:moveTo>
                  <a:pt x="16093" y="54934"/>
                </a:moveTo>
                <a:lnTo>
                  <a:pt x="3353" y="39015"/>
                </a:lnTo>
                <a:lnTo>
                  <a:pt x="14518" y="13110"/>
                </a:lnTo>
                <a:lnTo>
                  <a:pt x="45542" y="18999"/>
                </a:lnTo>
                <a:lnTo>
                  <a:pt x="57414" y="48251"/>
                </a:lnTo>
                <a:lnTo>
                  <a:pt x="34214" y="64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1" name="object 201"/>
          <p:cNvSpPr/>
          <p:nvPr/>
        </p:nvSpPr>
        <p:spPr>
          <a:xfrm>
            <a:off x="3761648" y="9800188"/>
            <a:ext cx="32993" cy="19635"/>
          </a:xfrm>
          <a:custGeom>
            <a:avLst/>
            <a:gdLst/>
            <a:ahLst/>
            <a:cxnLst/>
            <a:rect l="l" t="t" r="r" b="b"/>
            <a:pathLst>
              <a:path w="34379" h="20460">
                <a:moveTo>
                  <a:pt x="26" y="1638"/>
                </a:moveTo>
                <a:lnTo>
                  <a:pt x="1575" y="1714"/>
                </a:lnTo>
                <a:lnTo>
                  <a:pt x="953" y="1727"/>
                </a:lnTo>
                <a:lnTo>
                  <a:pt x="483" y="1752"/>
                </a:lnTo>
                <a:close/>
              </a:path>
              <a:path w="34379" h="20460">
                <a:moveTo>
                  <a:pt x="31141" y="19850"/>
                </a:moveTo>
                <a:lnTo>
                  <a:pt x="30899" y="19659"/>
                </a:lnTo>
                <a:lnTo>
                  <a:pt x="30645" y="19469"/>
                </a:lnTo>
                <a:lnTo>
                  <a:pt x="30188" y="19063"/>
                </a:lnTo>
                <a:lnTo>
                  <a:pt x="29794" y="18567"/>
                </a:lnTo>
                <a:lnTo>
                  <a:pt x="29401" y="17996"/>
                </a:lnTo>
                <a:lnTo>
                  <a:pt x="29070" y="17399"/>
                </a:lnTo>
                <a:lnTo>
                  <a:pt x="28385" y="16281"/>
                </a:lnTo>
                <a:lnTo>
                  <a:pt x="25883" y="13017"/>
                </a:lnTo>
                <a:lnTo>
                  <a:pt x="21793" y="9207"/>
                </a:lnTo>
                <a:lnTo>
                  <a:pt x="16485" y="5753"/>
                </a:lnTo>
                <a:lnTo>
                  <a:pt x="10706" y="3251"/>
                </a:lnTo>
                <a:lnTo>
                  <a:pt x="5398" y="1956"/>
                </a:lnTo>
                <a:lnTo>
                  <a:pt x="1575" y="1714"/>
                </a:lnTo>
                <a:lnTo>
                  <a:pt x="26" y="1638"/>
                </a:lnTo>
                <a:lnTo>
                  <a:pt x="318" y="1282"/>
                </a:lnTo>
                <a:lnTo>
                  <a:pt x="762" y="1016"/>
                </a:lnTo>
                <a:lnTo>
                  <a:pt x="1372" y="749"/>
                </a:lnTo>
                <a:lnTo>
                  <a:pt x="5512" y="51"/>
                </a:lnTo>
                <a:lnTo>
                  <a:pt x="11405" y="609"/>
                </a:lnTo>
                <a:lnTo>
                  <a:pt x="17958" y="2629"/>
                </a:lnTo>
                <a:lnTo>
                  <a:pt x="24156" y="5905"/>
                </a:lnTo>
                <a:lnTo>
                  <a:pt x="29134" y="9893"/>
                </a:lnTo>
                <a:lnTo>
                  <a:pt x="32322" y="13551"/>
                </a:lnTo>
                <a:lnTo>
                  <a:pt x="33211" y="14833"/>
                </a:lnTo>
                <a:lnTo>
                  <a:pt x="33643" y="15557"/>
                </a:lnTo>
                <a:lnTo>
                  <a:pt x="34024" y="16307"/>
                </a:lnTo>
                <a:lnTo>
                  <a:pt x="34252" y="17094"/>
                </a:lnTo>
                <a:lnTo>
                  <a:pt x="34367" y="17843"/>
                </a:lnTo>
                <a:lnTo>
                  <a:pt x="34367" y="18186"/>
                </a:lnTo>
                <a:lnTo>
                  <a:pt x="34328" y="18491"/>
                </a:lnTo>
                <a:lnTo>
                  <a:pt x="33172" y="20193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2" name="object 202"/>
          <p:cNvSpPr/>
          <p:nvPr/>
        </p:nvSpPr>
        <p:spPr>
          <a:xfrm>
            <a:off x="3718211" y="9847732"/>
            <a:ext cx="53202" cy="50154"/>
          </a:xfrm>
          <a:custGeom>
            <a:avLst/>
            <a:gdLst/>
            <a:ahLst/>
            <a:cxnLst/>
            <a:rect l="l" t="t" r="r" b="b"/>
            <a:pathLst>
              <a:path w="55437" h="52261">
                <a:moveTo>
                  <a:pt x="12986" y="44330"/>
                </a:moveTo>
                <a:lnTo>
                  <a:pt x="2706" y="31484"/>
                </a:lnTo>
                <a:lnTo>
                  <a:pt x="11718" y="10581"/>
                </a:lnTo>
                <a:lnTo>
                  <a:pt x="36742" y="15329"/>
                </a:lnTo>
                <a:lnTo>
                  <a:pt x="46326" y="38939"/>
                </a:lnTo>
                <a:lnTo>
                  <a:pt x="27610" y="51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3" name="object 203"/>
          <p:cNvSpPr/>
          <p:nvPr/>
        </p:nvSpPr>
        <p:spPr>
          <a:xfrm>
            <a:off x="3728966" y="9861426"/>
            <a:ext cx="27875" cy="15004"/>
          </a:xfrm>
          <a:custGeom>
            <a:avLst/>
            <a:gdLst/>
            <a:ahLst/>
            <a:cxnLst/>
            <a:rect l="l" t="t" r="r" b="b"/>
            <a:pathLst>
              <a:path w="29046" h="15634">
                <a:moveTo>
                  <a:pt x="26" y="1676"/>
                </a:moveTo>
                <a:lnTo>
                  <a:pt x="255" y="1372"/>
                </a:lnTo>
                <a:lnTo>
                  <a:pt x="1296" y="1664"/>
                </a:lnTo>
                <a:lnTo>
                  <a:pt x="788" y="1714"/>
                </a:lnTo>
                <a:lnTo>
                  <a:pt x="407" y="1753"/>
                </a:lnTo>
                <a:close/>
              </a:path>
              <a:path w="29046" h="15634">
                <a:moveTo>
                  <a:pt x="26467" y="15202"/>
                </a:moveTo>
                <a:lnTo>
                  <a:pt x="26251" y="15049"/>
                </a:lnTo>
                <a:lnTo>
                  <a:pt x="26036" y="14910"/>
                </a:lnTo>
                <a:lnTo>
                  <a:pt x="25642" y="14592"/>
                </a:lnTo>
                <a:lnTo>
                  <a:pt x="25299" y="14211"/>
                </a:lnTo>
                <a:lnTo>
                  <a:pt x="24943" y="13754"/>
                </a:lnTo>
                <a:lnTo>
                  <a:pt x="24638" y="13284"/>
                </a:lnTo>
                <a:lnTo>
                  <a:pt x="24029" y="12395"/>
                </a:lnTo>
                <a:lnTo>
                  <a:pt x="21819" y="9830"/>
                </a:lnTo>
                <a:lnTo>
                  <a:pt x="18276" y="6883"/>
                </a:lnTo>
                <a:lnTo>
                  <a:pt x="13755" y="4293"/>
                </a:lnTo>
                <a:lnTo>
                  <a:pt x="8878" y="2515"/>
                </a:lnTo>
                <a:lnTo>
                  <a:pt x="4458" y="1689"/>
                </a:lnTo>
                <a:lnTo>
                  <a:pt x="1296" y="1664"/>
                </a:lnTo>
                <a:lnTo>
                  <a:pt x="255" y="1372"/>
                </a:lnTo>
                <a:lnTo>
                  <a:pt x="598" y="1130"/>
                </a:lnTo>
                <a:lnTo>
                  <a:pt x="1093" y="876"/>
                </a:lnTo>
                <a:lnTo>
                  <a:pt x="4458" y="114"/>
                </a:lnTo>
                <a:lnTo>
                  <a:pt x="9335" y="305"/>
                </a:lnTo>
                <a:lnTo>
                  <a:pt x="14822" y="1651"/>
                </a:lnTo>
                <a:lnTo>
                  <a:pt x="20067" y="4064"/>
                </a:lnTo>
                <a:lnTo>
                  <a:pt x="24347" y="7112"/>
                </a:lnTo>
                <a:lnTo>
                  <a:pt x="27141" y="9957"/>
                </a:lnTo>
                <a:lnTo>
                  <a:pt x="27928" y="10985"/>
                </a:lnTo>
                <a:lnTo>
                  <a:pt x="28321" y="11557"/>
                </a:lnTo>
                <a:lnTo>
                  <a:pt x="28664" y="12154"/>
                </a:lnTo>
                <a:lnTo>
                  <a:pt x="28893" y="12789"/>
                </a:lnTo>
                <a:lnTo>
                  <a:pt x="29033" y="13398"/>
                </a:lnTo>
                <a:lnTo>
                  <a:pt x="29045" y="13678"/>
                </a:lnTo>
                <a:lnTo>
                  <a:pt x="29020" y="13932"/>
                </a:lnTo>
                <a:lnTo>
                  <a:pt x="28144" y="15392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4" name="object 204"/>
          <p:cNvSpPr/>
          <p:nvPr/>
        </p:nvSpPr>
        <p:spPr>
          <a:xfrm>
            <a:off x="4422211" y="9761845"/>
            <a:ext cx="172740" cy="172751"/>
          </a:xfrm>
          <a:custGeom>
            <a:avLst/>
            <a:gdLst/>
            <a:ahLst/>
            <a:cxnLst/>
            <a:rect l="l" t="t" r="r" b="b"/>
            <a:pathLst>
              <a:path w="179997" h="180009">
                <a:moveTo>
                  <a:pt x="54966" y="172936"/>
                </a:moveTo>
                <a:lnTo>
                  <a:pt x="26360" y="153647"/>
                </a:lnTo>
                <a:lnTo>
                  <a:pt x="7073" y="125038"/>
                </a:lnTo>
                <a:lnTo>
                  <a:pt x="0" y="90005"/>
                </a:lnTo>
                <a:lnTo>
                  <a:pt x="7073" y="54971"/>
                </a:lnTo>
                <a:lnTo>
                  <a:pt x="26361" y="26362"/>
                </a:lnTo>
                <a:lnTo>
                  <a:pt x="54966" y="7073"/>
                </a:lnTo>
                <a:lnTo>
                  <a:pt x="89992" y="0"/>
                </a:lnTo>
                <a:lnTo>
                  <a:pt x="125026" y="7073"/>
                </a:lnTo>
                <a:lnTo>
                  <a:pt x="153635" y="26362"/>
                </a:lnTo>
                <a:lnTo>
                  <a:pt x="172924" y="54971"/>
                </a:lnTo>
                <a:lnTo>
                  <a:pt x="179997" y="90005"/>
                </a:lnTo>
                <a:lnTo>
                  <a:pt x="172924" y="125038"/>
                </a:lnTo>
                <a:lnTo>
                  <a:pt x="153635" y="153647"/>
                </a:lnTo>
                <a:lnTo>
                  <a:pt x="125026" y="172936"/>
                </a:lnTo>
                <a:lnTo>
                  <a:pt x="89992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5" name="object 205"/>
          <p:cNvSpPr/>
          <p:nvPr/>
        </p:nvSpPr>
        <p:spPr>
          <a:xfrm>
            <a:off x="4460493" y="9790505"/>
            <a:ext cx="96176" cy="115431"/>
          </a:xfrm>
          <a:custGeom>
            <a:avLst/>
            <a:gdLst/>
            <a:ahLst/>
            <a:cxnLst/>
            <a:rect l="l" t="t" r="r" b="b"/>
            <a:pathLst>
              <a:path w="100217" h="120281">
                <a:moveTo>
                  <a:pt x="39384" y="113322"/>
                </a:moveTo>
                <a:lnTo>
                  <a:pt x="39384" y="74472"/>
                </a:lnTo>
                <a:lnTo>
                  <a:pt x="34864" y="58997"/>
                </a:lnTo>
                <a:lnTo>
                  <a:pt x="30278" y="54534"/>
                </a:lnTo>
                <a:lnTo>
                  <a:pt x="28424" y="51536"/>
                </a:lnTo>
                <a:lnTo>
                  <a:pt x="21946" y="50101"/>
                </a:lnTo>
                <a:lnTo>
                  <a:pt x="13133" y="50088"/>
                </a:lnTo>
                <a:lnTo>
                  <a:pt x="11469" y="47040"/>
                </a:lnTo>
                <a:lnTo>
                  <a:pt x="3277" y="46532"/>
                </a:lnTo>
                <a:lnTo>
                  <a:pt x="3265" y="37719"/>
                </a:lnTo>
                <a:lnTo>
                  <a:pt x="32983" y="37820"/>
                </a:lnTo>
                <a:lnTo>
                  <a:pt x="31383" y="40652"/>
                </a:lnTo>
                <a:lnTo>
                  <a:pt x="32551" y="47777"/>
                </a:lnTo>
                <a:lnTo>
                  <a:pt x="33783" y="48184"/>
                </a:lnTo>
                <a:lnTo>
                  <a:pt x="39785" y="53536"/>
                </a:lnTo>
                <a:lnTo>
                  <a:pt x="46483" y="70891"/>
                </a:lnTo>
                <a:lnTo>
                  <a:pt x="46483" y="50431"/>
                </a:lnTo>
                <a:lnTo>
                  <a:pt x="40552" y="42037"/>
                </a:lnTo>
                <a:lnTo>
                  <a:pt x="32983" y="37820"/>
                </a:lnTo>
                <a:lnTo>
                  <a:pt x="67235" y="37820"/>
                </a:lnTo>
                <a:lnTo>
                  <a:pt x="59665" y="42037"/>
                </a:lnTo>
                <a:lnTo>
                  <a:pt x="53735" y="50431"/>
                </a:lnTo>
                <a:lnTo>
                  <a:pt x="53735" y="70891"/>
                </a:lnTo>
                <a:lnTo>
                  <a:pt x="60433" y="53536"/>
                </a:lnTo>
                <a:lnTo>
                  <a:pt x="66435" y="48184"/>
                </a:lnTo>
                <a:lnTo>
                  <a:pt x="67667" y="47777"/>
                </a:lnTo>
                <a:lnTo>
                  <a:pt x="68835" y="40652"/>
                </a:lnTo>
                <a:lnTo>
                  <a:pt x="67235" y="37820"/>
                </a:lnTo>
                <a:lnTo>
                  <a:pt x="32983" y="37820"/>
                </a:lnTo>
                <a:lnTo>
                  <a:pt x="3265" y="37719"/>
                </a:lnTo>
                <a:lnTo>
                  <a:pt x="3367" y="37642"/>
                </a:lnTo>
                <a:lnTo>
                  <a:pt x="2427" y="36880"/>
                </a:lnTo>
                <a:lnTo>
                  <a:pt x="2427" y="28067"/>
                </a:lnTo>
                <a:lnTo>
                  <a:pt x="7608" y="26314"/>
                </a:lnTo>
                <a:lnTo>
                  <a:pt x="9361" y="21145"/>
                </a:lnTo>
                <a:lnTo>
                  <a:pt x="18162" y="21145"/>
                </a:lnTo>
                <a:lnTo>
                  <a:pt x="18924" y="22085"/>
                </a:lnTo>
                <a:lnTo>
                  <a:pt x="19000" y="21983"/>
                </a:lnTo>
                <a:lnTo>
                  <a:pt x="25350" y="20498"/>
                </a:lnTo>
                <a:lnTo>
                  <a:pt x="25261" y="19532"/>
                </a:lnTo>
                <a:lnTo>
                  <a:pt x="34177" y="10617"/>
                </a:lnTo>
                <a:lnTo>
                  <a:pt x="34355" y="10630"/>
                </a:lnTo>
                <a:lnTo>
                  <a:pt x="34177" y="8915"/>
                </a:lnTo>
                <a:lnTo>
                  <a:pt x="43105" y="0"/>
                </a:lnTo>
                <a:lnTo>
                  <a:pt x="50102" y="3467"/>
                </a:lnTo>
                <a:lnTo>
                  <a:pt x="57113" y="0"/>
                </a:lnTo>
                <a:lnTo>
                  <a:pt x="66041" y="8915"/>
                </a:lnTo>
                <a:lnTo>
                  <a:pt x="65863" y="10630"/>
                </a:lnTo>
                <a:lnTo>
                  <a:pt x="66041" y="10617"/>
                </a:lnTo>
                <a:lnTo>
                  <a:pt x="74956" y="19532"/>
                </a:lnTo>
                <a:lnTo>
                  <a:pt x="74868" y="20498"/>
                </a:lnTo>
                <a:lnTo>
                  <a:pt x="81218" y="21983"/>
                </a:lnTo>
                <a:lnTo>
                  <a:pt x="81294" y="22085"/>
                </a:lnTo>
                <a:lnTo>
                  <a:pt x="82056" y="21145"/>
                </a:lnTo>
                <a:lnTo>
                  <a:pt x="90857" y="21145"/>
                </a:lnTo>
                <a:lnTo>
                  <a:pt x="92609" y="26314"/>
                </a:lnTo>
                <a:lnTo>
                  <a:pt x="97778" y="28067"/>
                </a:lnTo>
                <a:lnTo>
                  <a:pt x="97778" y="36880"/>
                </a:lnTo>
                <a:lnTo>
                  <a:pt x="96851" y="37642"/>
                </a:lnTo>
                <a:lnTo>
                  <a:pt x="96940" y="37719"/>
                </a:lnTo>
                <a:lnTo>
                  <a:pt x="96940" y="46532"/>
                </a:lnTo>
                <a:lnTo>
                  <a:pt x="88749" y="47040"/>
                </a:lnTo>
                <a:lnTo>
                  <a:pt x="87085" y="50088"/>
                </a:lnTo>
                <a:lnTo>
                  <a:pt x="78271" y="50101"/>
                </a:lnTo>
                <a:lnTo>
                  <a:pt x="71794" y="51536"/>
                </a:lnTo>
                <a:lnTo>
                  <a:pt x="69965" y="54521"/>
                </a:lnTo>
                <a:lnTo>
                  <a:pt x="60834" y="74472"/>
                </a:lnTo>
                <a:lnTo>
                  <a:pt x="60834" y="113322"/>
                </a:lnTo>
                <a:lnTo>
                  <a:pt x="50102" y="12028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6" name="object 206"/>
          <p:cNvSpPr/>
          <p:nvPr/>
        </p:nvSpPr>
        <p:spPr>
          <a:xfrm>
            <a:off x="4502942" y="9862724"/>
            <a:ext cx="4900" cy="38660"/>
          </a:xfrm>
          <a:custGeom>
            <a:avLst/>
            <a:gdLst/>
            <a:ahLst/>
            <a:cxnLst/>
            <a:rect l="l" t="t" r="r" b="b"/>
            <a:pathLst>
              <a:path w="5106" h="40284">
                <a:moveTo>
                  <a:pt x="1" y="36537"/>
                </a:moveTo>
                <a:lnTo>
                  <a:pt x="748" y="17497"/>
                </a:lnTo>
                <a:lnTo>
                  <a:pt x="2553" y="0"/>
                </a:lnTo>
                <a:lnTo>
                  <a:pt x="4358" y="17497"/>
                </a:lnTo>
                <a:lnTo>
                  <a:pt x="5106" y="36537"/>
                </a:lnTo>
                <a:lnTo>
                  <a:pt x="2553" y="40284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7" name="object 207"/>
          <p:cNvSpPr/>
          <p:nvPr/>
        </p:nvSpPr>
        <p:spPr>
          <a:xfrm>
            <a:off x="4949466" y="9872390"/>
            <a:ext cx="5839" cy="13090"/>
          </a:xfrm>
          <a:custGeom>
            <a:avLst/>
            <a:gdLst/>
            <a:ahLst/>
            <a:cxnLst/>
            <a:rect l="l" t="t" r="r" b="b"/>
            <a:pathLst>
              <a:path w="6084" h="13640">
                <a:moveTo>
                  <a:pt x="1677" y="12802"/>
                </a:moveTo>
                <a:lnTo>
                  <a:pt x="928" y="11697"/>
                </a:lnTo>
                <a:lnTo>
                  <a:pt x="140" y="8814"/>
                </a:lnTo>
                <a:lnTo>
                  <a:pt x="1347" y="3327"/>
                </a:lnTo>
                <a:lnTo>
                  <a:pt x="2909" y="1219"/>
                </a:lnTo>
                <a:lnTo>
                  <a:pt x="5030" y="394"/>
                </a:lnTo>
                <a:lnTo>
                  <a:pt x="5906" y="2502"/>
                </a:lnTo>
                <a:lnTo>
                  <a:pt x="5157" y="3391"/>
                </a:lnTo>
                <a:lnTo>
                  <a:pt x="4293" y="4178"/>
                </a:lnTo>
                <a:lnTo>
                  <a:pt x="2198" y="8522"/>
                </a:lnTo>
                <a:lnTo>
                  <a:pt x="2210" y="11354"/>
                </a:lnTo>
                <a:lnTo>
                  <a:pt x="2515" y="12497"/>
                </a:lnTo>
                <a:lnTo>
                  <a:pt x="2680" y="13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8" name="object 208"/>
          <p:cNvSpPr/>
          <p:nvPr/>
        </p:nvSpPr>
        <p:spPr>
          <a:xfrm>
            <a:off x="4916256" y="9761845"/>
            <a:ext cx="172740" cy="172751"/>
          </a:xfrm>
          <a:custGeom>
            <a:avLst/>
            <a:gdLst/>
            <a:ahLst/>
            <a:cxnLst/>
            <a:rect l="l" t="t" r="r" b="b"/>
            <a:pathLst>
              <a:path w="179997" h="180009">
                <a:moveTo>
                  <a:pt x="54966" y="172936"/>
                </a:moveTo>
                <a:lnTo>
                  <a:pt x="26360" y="153647"/>
                </a:lnTo>
                <a:lnTo>
                  <a:pt x="7073" y="125038"/>
                </a:lnTo>
                <a:lnTo>
                  <a:pt x="0" y="90005"/>
                </a:lnTo>
                <a:lnTo>
                  <a:pt x="7073" y="54971"/>
                </a:lnTo>
                <a:lnTo>
                  <a:pt x="26361" y="26362"/>
                </a:lnTo>
                <a:lnTo>
                  <a:pt x="54966" y="7073"/>
                </a:lnTo>
                <a:lnTo>
                  <a:pt x="89992" y="0"/>
                </a:lnTo>
                <a:lnTo>
                  <a:pt x="125026" y="7073"/>
                </a:lnTo>
                <a:lnTo>
                  <a:pt x="153635" y="26362"/>
                </a:lnTo>
                <a:lnTo>
                  <a:pt x="172924" y="54971"/>
                </a:lnTo>
                <a:lnTo>
                  <a:pt x="179997" y="90005"/>
                </a:lnTo>
                <a:lnTo>
                  <a:pt x="172924" y="125038"/>
                </a:lnTo>
                <a:lnTo>
                  <a:pt x="153635" y="153647"/>
                </a:lnTo>
                <a:lnTo>
                  <a:pt x="125026" y="172936"/>
                </a:lnTo>
                <a:lnTo>
                  <a:pt x="89992" y="18000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09" name="object 209"/>
          <p:cNvSpPr/>
          <p:nvPr/>
        </p:nvSpPr>
        <p:spPr>
          <a:xfrm>
            <a:off x="4946103" y="9790365"/>
            <a:ext cx="100587" cy="105426"/>
          </a:xfrm>
          <a:custGeom>
            <a:avLst/>
            <a:gdLst/>
            <a:ahLst/>
            <a:cxnLst/>
            <a:rect l="l" t="t" r="r" b="b"/>
            <a:pathLst>
              <a:path w="104813" h="109855">
                <a:moveTo>
                  <a:pt x="25997" y="15163"/>
                </a:moveTo>
                <a:lnTo>
                  <a:pt x="42876" y="30213"/>
                </a:lnTo>
                <a:lnTo>
                  <a:pt x="41161" y="30315"/>
                </a:lnTo>
                <a:close/>
              </a:path>
              <a:path w="104813" h="109855">
                <a:moveTo>
                  <a:pt x="0" y="93459"/>
                </a:moveTo>
                <a:lnTo>
                  <a:pt x="12764" y="80695"/>
                </a:lnTo>
                <a:lnTo>
                  <a:pt x="22987" y="85814"/>
                </a:lnTo>
                <a:lnTo>
                  <a:pt x="32779" y="88874"/>
                </a:lnTo>
                <a:lnTo>
                  <a:pt x="25476" y="92265"/>
                </a:lnTo>
                <a:lnTo>
                  <a:pt x="25540" y="93459"/>
                </a:lnTo>
                <a:lnTo>
                  <a:pt x="12764" y="106222"/>
                </a:lnTo>
                <a:close/>
              </a:path>
              <a:path w="104813" h="109855">
                <a:moveTo>
                  <a:pt x="32779" y="88874"/>
                </a:moveTo>
                <a:lnTo>
                  <a:pt x="22987" y="85814"/>
                </a:lnTo>
                <a:lnTo>
                  <a:pt x="30252" y="82435"/>
                </a:lnTo>
                <a:lnTo>
                  <a:pt x="28740" y="71818"/>
                </a:lnTo>
                <a:lnTo>
                  <a:pt x="47092" y="39268"/>
                </a:lnTo>
                <a:lnTo>
                  <a:pt x="42876" y="30213"/>
                </a:lnTo>
                <a:lnTo>
                  <a:pt x="25997" y="15163"/>
                </a:lnTo>
                <a:lnTo>
                  <a:pt x="41161" y="0"/>
                </a:lnTo>
                <a:lnTo>
                  <a:pt x="56312" y="15163"/>
                </a:lnTo>
                <a:lnTo>
                  <a:pt x="49975" y="27470"/>
                </a:lnTo>
                <a:lnTo>
                  <a:pt x="53950" y="36004"/>
                </a:lnTo>
                <a:lnTo>
                  <a:pt x="66777" y="33782"/>
                </a:lnTo>
                <a:lnTo>
                  <a:pt x="93672" y="44923"/>
                </a:lnTo>
                <a:lnTo>
                  <a:pt x="104813" y="71818"/>
                </a:lnTo>
                <a:lnTo>
                  <a:pt x="93672" y="98714"/>
                </a:lnTo>
                <a:lnTo>
                  <a:pt x="66777" y="1098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0" name="object 210"/>
          <p:cNvSpPr/>
          <p:nvPr/>
        </p:nvSpPr>
        <p:spPr>
          <a:xfrm>
            <a:off x="4995372" y="9843604"/>
            <a:ext cx="15358" cy="33528"/>
          </a:xfrm>
          <a:custGeom>
            <a:avLst/>
            <a:gdLst/>
            <a:ahLst/>
            <a:cxnLst/>
            <a:rect l="l" t="t" r="r" b="b"/>
            <a:pathLst>
              <a:path w="16003" h="34937">
                <a:moveTo>
                  <a:pt x="10885" y="9664"/>
                </a:moveTo>
                <a:lnTo>
                  <a:pt x="10885" y="8242"/>
                </a:lnTo>
                <a:lnTo>
                  <a:pt x="8205" y="4877"/>
                </a:lnTo>
                <a:lnTo>
                  <a:pt x="8053" y="0"/>
                </a:lnTo>
                <a:lnTo>
                  <a:pt x="15952" y="8585"/>
                </a:lnTo>
                <a:lnTo>
                  <a:pt x="15952" y="9664"/>
                </a:lnTo>
                <a:close/>
              </a:path>
              <a:path w="16003" h="34937">
                <a:moveTo>
                  <a:pt x="1" y="26352"/>
                </a:moveTo>
                <a:lnTo>
                  <a:pt x="1" y="24244"/>
                </a:lnTo>
                <a:lnTo>
                  <a:pt x="5081" y="24244"/>
                </a:lnTo>
                <a:lnTo>
                  <a:pt x="5081" y="26682"/>
                </a:lnTo>
                <a:lnTo>
                  <a:pt x="7862" y="30010"/>
                </a:lnTo>
                <a:lnTo>
                  <a:pt x="10644" y="26682"/>
                </a:lnTo>
                <a:lnTo>
                  <a:pt x="5398" y="18662"/>
                </a:lnTo>
                <a:lnTo>
                  <a:pt x="153" y="8585"/>
                </a:lnTo>
                <a:lnTo>
                  <a:pt x="8053" y="0"/>
                </a:lnTo>
                <a:lnTo>
                  <a:pt x="8205" y="4877"/>
                </a:lnTo>
                <a:lnTo>
                  <a:pt x="5512" y="8242"/>
                </a:lnTo>
                <a:lnTo>
                  <a:pt x="10757" y="16268"/>
                </a:lnTo>
                <a:lnTo>
                  <a:pt x="16003" y="26352"/>
                </a:lnTo>
                <a:lnTo>
                  <a:pt x="8002" y="34937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1" name="object 211"/>
          <p:cNvSpPr/>
          <p:nvPr/>
        </p:nvSpPr>
        <p:spPr>
          <a:xfrm>
            <a:off x="5012325" y="9843606"/>
            <a:ext cx="15637" cy="33529"/>
          </a:xfrm>
          <a:custGeom>
            <a:avLst/>
            <a:gdLst/>
            <a:ahLst/>
            <a:cxnLst/>
            <a:rect l="l" t="t" r="r" b="b"/>
            <a:pathLst>
              <a:path w="16294" h="34938">
                <a:moveTo>
                  <a:pt x="0" y="26340"/>
                </a:moveTo>
                <a:lnTo>
                  <a:pt x="0" y="8586"/>
                </a:lnTo>
                <a:lnTo>
                  <a:pt x="8141" y="0"/>
                </a:lnTo>
                <a:lnTo>
                  <a:pt x="8141" y="4877"/>
                </a:lnTo>
                <a:lnTo>
                  <a:pt x="5372" y="8243"/>
                </a:lnTo>
                <a:lnTo>
                  <a:pt x="5372" y="26683"/>
                </a:lnTo>
                <a:lnTo>
                  <a:pt x="8141" y="30048"/>
                </a:lnTo>
                <a:lnTo>
                  <a:pt x="10922" y="26683"/>
                </a:lnTo>
                <a:lnTo>
                  <a:pt x="10922" y="8243"/>
                </a:lnTo>
                <a:lnTo>
                  <a:pt x="8141" y="4877"/>
                </a:lnTo>
                <a:lnTo>
                  <a:pt x="8141" y="0"/>
                </a:lnTo>
                <a:lnTo>
                  <a:pt x="16294" y="8586"/>
                </a:lnTo>
                <a:lnTo>
                  <a:pt x="16294" y="26340"/>
                </a:lnTo>
                <a:lnTo>
                  <a:pt x="8141" y="34938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2" name="object 212"/>
          <p:cNvSpPr/>
          <p:nvPr/>
        </p:nvSpPr>
        <p:spPr>
          <a:xfrm>
            <a:off x="5029396" y="9870397"/>
            <a:ext cx="4315" cy="9312"/>
          </a:xfrm>
          <a:custGeom>
            <a:avLst/>
            <a:gdLst/>
            <a:ahLst/>
            <a:cxnLst/>
            <a:rect l="l" t="t" r="r" b="b"/>
            <a:pathLst>
              <a:path w="4496" h="9703">
                <a:moveTo>
                  <a:pt x="0" y="3341"/>
                </a:moveTo>
                <a:lnTo>
                  <a:pt x="0" y="2413"/>
                </a:lnTo>
                <a:lnTo>
                  <a:pt x="2248" y="0"/>
                </a:lnTo>
                <a:lnTo>
                  <a:pt x="2210" y="1372"/>
                </a:lnTo>
                <a:lnTo>
                  <a:pt x="1435" y="2312"/>
                </a:lnTo>
                <a:lnTo>
                  <a:pt x="1435" y="3341"/>
                </a:lnTo>
                <a:close/>
              </a:path>
              <a:path w="4496" h="9703">
                <a:moveTo>
                  <a:pt x="0" y="9703"/>
                </a:moveTo>
                <a:lnTo>
                  <a:pt x="0" y="8522"/>
                </a:lnTo>
                <a:lnTo>
                  <a:pt x="2985" y="2464"/>
                </a:lnTo>
                <a:lnTo>
                  <a:pt x="2210" y="1372"/>
                </a:lnTo>
                <a:lnTo>
                  <a:pt x="2248" y="0"/>
                </a:lnTo>
                <a:lnTo>
                  <a:pt x="4496" y="2413"/>
                </a:lnTo>
                <a:lnTo>
                  <a:pt x="1499" y="8128"/>
                </a:lnTo>
                <a:lnTo>
                  <a:pt x="1512" y="8332"/>
                </a:lnTo>
                <a:lnTo>
                  <a:pt x="4356" y="8332"/>
                </a:lnTo>
                <a:lnTo>
                  <a:pt x="4356" y="9703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3" name="object 213"/>
          <p:cNvSpPr/>
          <p:nvPr/>
        </p:nvSpPr>
        <p:spPr>
          <a:xfrm>
            <a:off x="4978807" y="9835054"/>
            <a:ext cx="19415" cy="53054"/>
          </a:xfrm>
          <a:custGeom>
            <a:avLst/>
            <a:gdLst/>
            <a:ahLst/>
            <a:cxnLst/>
            <a:rect l="l" t="t" r="r" b="b"/>
            <a:pathLst>
              <a:path w="20231" h="55283">
                <a:moveTo>
                  <a:pt x="16751" y="54140"/>
                </a:moveTo>
                <a:lnTo>
                  <a:pt x="12624" y="51346"/>
                </a:lnTo>
                <a:lnTo>
                  <a:pt x="5550" y="42723"/>
                </a:lnTo>
                <a:lnTo>
                  <a:pt x="1143" y="19799"/>
                </a:lnTo>
                <a:lnTo>
                  <a:pt x="4521" y="8814"/>
                </a:lnTo>
                <a:lnTo>
                  <a:pt x="6871" y="4546"/>
                </a:lnTo>
                <a:lnTo>
                  <a:pt x="10173" y="1016"/>
                </a:lnTo>
                <a:lnTo>
                  <a:pt x="14999" y="1232"/>
                </a:lnTo>
                <a:lnTo>
                  <a:pt x="16040" y="5854"/>
                </a:lnTo>
                <a:lnTo>
                  <a:pt x="13500" y="10236"/>
                </a:lnTo>
                <a:lnTo>
                  <a:pt x="10985" y="14541"/>
                </a:lnTo>
                <a:lnTo>
                  <a:pt x="7848" y="25425"/>
                </a:lnTo>
                <a:lnTo>
                  <a:pt x="9055" y="37350"/>
                </a:lnTo>
                <a:lnTo>
                  <a:pt x="14148" y="47879"/>
                </a:lnTo>
                <a:lnTo>
                  <a:pt x="17640" y="52108"/>
                </a:lnTo>
                <a:lnTo>
                  <a:pt x="19291" y="53784"/>
                </a:lnTo>
                <a:lnTo>
                  <a:pt x="20066" y="54953"/>
                </a:lnTo>
                <a:lnTo>
                  <a:pt x="18821" y="54965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4" name="object 214"/>
          <p:cNvSpPr/>
          <p:nvPr/>
        </p:nvSpPr>
        <p:spPr>
          <a:xfrm>
            <a:off x="4974381" y="9793652"/>
            <a:ext cx="9568" cy="12883"/>
          </a:xfrm>
          <a:custGeom>
            <a:avLst/>
            <a:gdLst/>
            <a:ahLst/>
            <a:cxnLst/>
            <a:rect l="l" t="t" r="r" b="b"/>
            <a:pathLst>
              <a:path w="9970" h="13424">
                <a:moveTo>
                  <a:pt x="39" y="12560"/>
                </a:moveTo>
                <a:lnTo>
                  <a:pt x="141" y="10681"/>
                </a:lnTo>
                <a:lnTo>
                  <a:pt x="1322" y="6680"/>
                </a:lnTo>
                <a:lnTo>
                  <a:pt x="6681" y="800"/>
                </a:lnTo>
                <a:lnTo>
                  <a:pt x="8827" y="267"/>
                </a:lnTo>
                <a:lnTo>
                  <a:pt x="9704" y="2337"/>
                </a:lnTo>
                <a:lnTo>
                  <a:pt x="7951" y="3632"/>
                </a:lnTo>
                <a:lnTo>
                  <a:pt x="5665" y="5042"/>
                </a:lnTo>
                <a:lnTo>
                  <a:pt x="2211" y="9398"/>
                </a:lnTo>
                <a:lnTo>
                  <a:pt x="1030" y="12040"/>
                </a:lnTo>
                <a:lnTo>
                  <a:pt x="585" y="13068"/>
                </a:lnTo>
                <a:lnTo>
                  <a:pt x="293" y="13399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5" name="object 215"/>
          <p:cNvSpPr/>
          <p:nvPr/>
        </p:nvSpPr>
        <p:spPr>
          <a:xfrm>
            <a:off x="5394751" y="9761845"/>
            <a:ext cx="172741" cy="172752"/>
          </a:xfrm>
          <a:custGeom>
            <a:avLst/>
            <a:gdLst/>
            <a:ahLst/>
            <a:cxnLst/>
            <a:rect l="l" t="t" r="r" b="b"/>
            <a:pathLst>
              <a:path w="179998" h="180010">
                <a:moveTo>
                  <a:pt x="54966" y="172937"/>
                </a:moveTo>
                <a:lnTo>
                  <a:pt x="26361" y="153648"/>
                </a:lnTo>
                <a:lnTo>
                  <a:pt x="7073" y="125039"/>
                </a:lnTo>
                <a:lnTo>
                  <a:pt x="0" y="90005"/>
                </a:lnTo>
                <a:lnTo>
                  <a:pt x="7073" y="54971"/>
                </a:lnTo>
                <a:lnTo>
                  <a:pt x="26361" y="26362"/>
                </a:lnTo>
                <a:lnTo>
                  <a:pt x="54966" y="7073"/>
                </a:lnTo>
                <a:lnTo>
                  <a:pt x="89993" y="0"/>
                </a:lnTo>
                <a:lnTo>
                  <a:pt x="125026" y="7073"/>
                </a:lnTo>
                <a:lnTo>
                  <a:pt x="153635" y="26362"/>
                </a:lnTo>
                <a:lnTo>
                  <a:pt x="172924" y="54971"/>
                </a:lnTo>
                <a:lnTo>
                  <a:pt x="179998" y="90005"/>
                </a:lnTo>
                <a:lnTo>
                  <a:pt x="172925" y="125039"/>
                </a:lnTo>
                <a:lnTo>
                  <a:pt x="153636" y="153648"/>
                </a:lnTo>
                <a:lnTo>
                  <a:pt x="125027" y="172937"/>
                </a:lnTo>
                <a:lnTo>
                  <a:pt x="89993" y="180010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6" name="object 216"/>
          <p:cNvSpPr/>
          <p:nvPr/>
        </p:nvSpPr>
        <p:spPr>
          <a:xfrm>
            <a:off x="5488260" y="9814498"/>
            <a:ext cx="43341" cy="73884"/>
          </a:xfrm>
          <a:custGeom>
            <a:avLst/>
            <a:gdLst/>
            <a:ahLst/>
            <a:cxnLst/>
            <a:rect l="l" t="t" r="r" b="b"/>
            <a:pathLst>
              <a:path w="45162" h="76988">
                <a:moveTo>
                  <a:pt x="1" y="36919"/>
                </a:moveTo>
                <a:lnTo>
                  <a:pt x="19876" y="13551"/>
                </a:lnTo>
                <a:lnTo>
                  <a:pt x="25134" y="16307"/>
                </a:lnTo>
                <a:lnTo>
                  <a:pt x="21298" y="17679"/>
                </a:lnTo>
                <a:lnTo>
                  <a:pt x="20409" y="18364"/>
                </a:lnTo>
                <a:lnTo>
                  <a:pt x="19673" y="18961"/>
                </a:lnTo>
                <a:lnTo>
                  <a:pt x="18797" y="19723"/>
                </a:lnTo>
                <a:lnTo>
                  <a:pt x="16663" y="21717"/>
                </a:lnTo>
                <a:lnTo>
                  <a:pt x="14199" y="24295"/>
                </a:lnTo>
                <a:lnTo>
                  <a:pt x="8929" y="30988"/>
                </a:lnTo>
                <a:lnTo>
                  <a:pt x="4052" y="39091"/>
                </a:lnTo>
                <a:lnTo>
                  <a:pt x="2325" y="42723"/>
                </a:lnTo>
                <a:close/>
              </a:path>
              <a:path w="45162" h="76988">
                <a:moveTo>
                  <a:pt x="4065" y="48552"/>
                </a:moveTo>
                <a:lnTo>
                  <a:pt x="4065" y="48540"/>
                </a:lnTo>
                <a:lnTo>
                  <a:pt x="5779" y="45199"/>
                </a:lnTo>
                <a:lnTo>
                  <a:pt x="8052" y="41389"/>
                </a:lnTo>
                <a:lnTo>
                  <a:pt x="13259" y="34252"/>
                </a:lnTo>
                <a:lnTo>
                  <a:pt x="18555" y="28461"/>
                </a:lnTo>
                <a:lnTo>
                  <a:pt x="20917" y="26276"/>
                </a:lnTo>
                <a:lnTo>
                  <a:pt x="22911" y="24625"/>
                </a:lnTo>
                <a:lnTo>
                  <a:pt x="23712" y="24016"/>
                </a:lnTo>
                <a:lnTo>
                  <a:pt x="24359" y="23533"/>
                </a:lnTo>
                <a:lnTo>
                  <a:pt x="25147" y="22962"/>
                </a:lnTo>
                <a:lnTo>
                  <a:pt x="27458" y="20307"/>
                </a:lnTo>
                <a:lnTo>
                  <a:pt x="27737" y="19584"/>
                </a:lnTo>
                <a:lnTo>
                  <a:pt x="27864" y="18885"/>
                </a:lnTo>
                <a:lnTo>
                  <a:pt x="27623" y="17564"/>
                </a:lnTo>
                <a:lnTo>
                  <a:pt x="26671" y="16637"/>
                </a:lnTo>
                <a:lnTo>
                  <a:pt x="25959" y="16396"/>
                </a:lnTo>
                <a:lnTo>
                  <a:pt x="25134" y="16307"/>
                </a:lnTo>
                <a:lnTo>
                  <a:pt x="19876" y="13551"/>
                </a:lnTo>
                <a:lnTo>
                  <a:pt x="32004" y="2540"/>
                </a:lnTo>
                <a:lnTo>
                  <a:pt x="40069" y="1664"/>
                </a:lnTo>
                <a:lnTo>
                  <a:pt x="44032" y="8750"/>
                </a:lnTo>
                <a:lnTo>
                  <a:pt x="42076" y="25019"/>
                </a:lnTo>
                <a:lnTo>
                  <a:pt x="40640" y="37646"/>
                </a:lnTo>
                <a:lnTo>
                  <a:pt x="33338" y="56731"/>
                </a:lnTo>
                <a:lnTo>
                  <a:pt x="21444" y="69672"/>
                </a:lnTo>
                <a:lnTo>
                  <a:pt x="5589" y="736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7" name="object 217"/>
          <p:cNvSpPr/>
          <p:nvPr/>
        </p:nvSpPr>
        <p:spPr>
          <a:xfrm>
            <a:off x="5434050" y="9805846"/>
            <a:ext cx="57856" cy="103220"/>
          </a:xfrm>
          <a:custGeom>
            <a:avLst/>
            <a:gdLst/>
            <a:ahLst/>
            <a:cxnLst/>
            <a:rect l="l" t="t" r="r" b="b"/>
            <a:pathLst>
              <a:path w="60287" h="107557">
                <a:moveTo>
                  <a:pt x="22163" y="95643"/>
                </a:moveTo>
                <a:lnTo>
                  <a:pt x="7849" y="75172"/>
                </a:lnTo>
                <a:lnTo>
                  <a:pt x="1972" y="48629"/>
                </a:lnTo>
                <a:lnTo>
                  <a:pt x="2553" y="31725"/>
                </a:lnTo>
                <a:lnTo>
                  <a:pt x="3150" y="9945"/>
                </a:lnTo>
                <a:lnTo>
                  <a:pt x="9741" y="1397"/>
                </a:lnTo>
                <a:lnTo>
                  <a:pt x="20180" y="4115"/>
                </a:lnTo>
                <a:lnTo>
                  <a:pt x="33998" y="20981"/>
                </a:lnTo>
                <a:lnTo>
                  <a:pt x="44798" y="33990"/>
                </a:lnTo>
                <a:lnTo>
                  <a:pt x="56388" y="58573"/>
                </a:lnTo>
                <a:lnTo>
                  <a:pt x="57611" y="83528"/>
                </a:lnTo>
                <a:lnTo>
                  <a:pt x="44146" y="1020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8" name="object 218"/>
          <p:cNvSpPr/>
          <p:nvPr/>
        </p:nvSpPr>
        <p:spPr>
          <a:xfrm>
            <a:off x="5441156" y="9832530"/>
            <a:ext cx="24388" cy="65242"/>
          </a:xfrm>
          <a:custGeom>
            <a:avLst/>
            <a:gdLst/>
            <a:ahLst/>
            <a:cxnLst/>
            <a:rect l="l" t="t" r="r" b="b"/>
            <a:pathLst>
              <a:path w="25413" h="67983">
                <a:moveTo>
                  <a:pt x="22403" y="67487"/>
                </a:moveTo>
                <a:lnTo>
                  <a:pt x="19431" y="65836"/>
                </a:lnTo>
                <a:lnTo>
                  <a:pt x="16167" y="62903"/>
                </a:lnTo>
                <a:lnTo>
                  <a:pt x="9995" y="54013"/>
                </a:lnTo>
                <a:lnTo>
                  <a:pt x="7353" y="48526"/>
                </a:lnTo>
                <a:lnTo>
                  <a:pt x="5080" y="42633"/>
                </a:lnTo>
                <a:lnTo>
                  <a:pt x="1804" y="30492"/>
                </a:lnTo>
                <a:lnTo>
                  <a:pt x="241" y="19265"/>
                </a:lnTo>
                <a:lnTo>
                  <a:pt x="26" y="14516"/>
                </a:lnTo>
                <a:lnTo>
                  <a:pt x="76" y="10642"/>
                </a:lnTo>
                <a:lnTo>
                  <a:pt x="153" y="9093"/>
                </a:lnTo>
                <a:lnTo>
                  <a:pt x="254" y="7848"/>
                </a:lnTo>
                <a:lnTo>
                  <a:pt x="419" y="6362"/>
                </a:lnTo>
                <a:lnTo>
                  <a:pt x="2629" y="1409"/>
                </a:lnTo>
                <a:lnTo>
                  <a:pt x="3480" y="698"/>
                </a:lnTo>
                <a:lnTo>
                  <a:pt x="4369" y="241"/>
                </a:lnTo>
                <a:lnTo>
                  <a:pt x="6147" y="177"/>
                </a:lnTo>
                <a:lnTo>
                  <a:pt x="7620" y="1155"/>
                </a:lnTo>
                <a:lnTo>
                  <a:pt x="8179" y="1930"/>
                </a:lnTo>
                <a:lnTo>
                  <a:pt x="8611" y="2857"/>
                </a:lnTo>
                <a:lnTo>
                  <a:pt x="9030" y="7531"/>
                </a:lnTo>
                <a:lnTo>
                  <a:pt x="8852" y="8801"/>
                </a:lnTo>
                <a:lnTo>
                  <a:pt x="8712" y="9867"/>
                </a:lnTo>
                <a:lnTo>
                  <a:pt x="8573" y="11214"/>
                </a:lnTo>
                <a:lnTo>
                  <a:pt x="8319" y="14643"/>
                </a:lnTo>
                <a:lnTo>
                  <a:pt x="8242" y="18923"/>
                </a:lnTo>
                <a:lnTo>
                  <a:pt x="8916" y="29337"/>
                </a:lnTo>
                <a:lnTo>
                  <a:pt x="10986" y="40906"/>
                </a:lnTo>
                <a:lnTo>
                  <a:pt x="12548" y="46609"/>
                </a:lnTo>
                <a:lnTo>
                  <a:pt x="14402" y="51955"/>
                </a:lnTo>
                <a:lnTo>
                  <a:pt x="18822" y="60807"/>
                </a:lnTo>
                <a:lnTo>
                  <a:pt x="21146" y="63906"/>
                </a:lnTo>
                <a:lnTo>
                  <a:pt x="23267" y="65963"/>
                </a:lnTo>
                <a:lnTo>
                  <a:pt x="24829" y="67132"/>
                </a:lnTo>
                <a:lnTo>
                  <a:pt x="25375" y="67754"/>
                </a:lnTo>
                <a:lnTo>
                  <a:pt x="24549" y="67983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19" name="object 219"/>
          <p:cNvSpPr/>
          <p:nvPr/>
        </p:nvSpPr>
        <p:spPr>
          <a:xfrm>
            <a:off x="5994169" y="9761845"/>
            <a:ext cx="172740" cy="172752"/>
          </a:xfrm>
          <a:custGeom>
            <a:avLst/>
            <a:gdLst/>
            <a:ahLst/>
            <a:cxnLst/>
            <a:rect l="l" t="t" r="r" b="b"/>
            <a:pathLst>
              <a:path w="179997" h="180010">
                <a:moveTo>
                  <a:pt x="54971" y="172937"/>
                </a:moveTo>
                <a:lnTo>
                  <a:pt x="26362" y="153648"/>
                </a:lnTo>
                <a:lnTo>
                  <a:pt x="7073" y="125039"/>
                </a:lnTo>
                <a:lnTo>
                  <a:pt x="0" y="90005"/>
                </a:lnTo>
                <a:lnTo>
                  <a:pt x="7073" y="54971"/>
                </a:lnTo>
                <a:lnTo>
                  <a:pt x="26362" y="26362"/>
                </a:lnTo>
                <a:lnTo>
                  <a:pt x="54971" y="7073"/>
                </a:lnTo>
                <a:lnTo>
                  <a:pt x="90005" y="0"/>
                </a:lnTo>
                <a:lnTo>
                  <a:pt x="125032" y="7073"/>
                </a:lnTo>
                <a:lnTo>
                  <a:pt x="153637" y="26362"/>
                </a:lnTo>
                <a:lnTo>
                  <a:pt x="172925" y="54971"/>
                </a:lnTo>
                <a:lnTo>
                  <a:pt x="179997" y="90005"/>
                </a:lnTo>
                <a:lnTo>
                  <a:pt x="172924" y="125039"/>
                </a:lnTo>
                <a:lnTo>
                  <a:pt x="153637" y="153648"/>
                </a:lnTo>
                <a:lnTo>
                  <a:pt x="125031" y="172937"/>
                </a:lnTo>
                <a:lnTo>
                  <a:pt x="90005" y="180010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0" name="object 220"/>
          <p:cNvSpPr/>
          <p:nvPr/>
        </p:nvSpPr>
        <p:spPr>
          <a:xfrm>
            <a:off x="6023602" y="9879594"/>
            <a:ext cx="26047" cy="11944"/>
          </a:xfrm>
          <a:custGeom>
            <a:avLst/>
            <a:gdLst/>
            <a:ahLst/>
            <a:cxnLst/>
            <a:rect l="l" t="t" r="r" b="b"/>
            <a:pathLst>
              <a:path w="27141" h="12446">
                <a:moveTo>
                  <a:pt x="3202" y="12293"/>
                </a:moveTo>
                <a:lnTo>
                  <a:pt x="2579" y="12154"/>
                </a:lnTo>
                <a:lnTo>
                  <a:pt x="2008" y="11976"/>
                </a:lnTo>
                <a:lnTo>
                  <a:pt x="420" y="11049"/>
                </a:lnTo>
                <a:lnTo>
                  <a:pt x="77" y="10604"/>
                </a:lnTo>
                <a:lnTo>
                  <a:pt x="39" y="10261"/>
                </a:lnTo>
                <a:lnTo>
                  <a:pt x="280" y="10046"/>
                </a:lnTo>
                <a:lnTo>
                  <a:pt x="763" y="9906"/>
                </a:lnTo>
                <a:lnTo>
                  <a:pt x="2236" y="9665"/>
                </a:lnTo>
                <a:lnTo>
                  <a:pt x="4129" y="9106"/>
                </a:lnTo>
                <a:lnTo>
                  <a:pt x="6211" y="8115"/>
                </a:lnTo>
                <a:lnTo>
                  <a:pt x="10148" y="5524"/>
                </a:lnTo>
                <a:lnTo>
                  <a:pt x="12257" y="4000"/>
                </a:lnTo>
                <a:lnTo>
                  <a:pt x="12295" y="3988"/>
                </a:lnTo>
                <a:lnTo>
                  <a:pt x="12320" y="3962"/>
                </a:lnTo>
                <a:lnTo>
                  <a:pt x="14708" y="2768"/>
                </a:lnTo>
                <a:lnTo>
                  <a:pt x="19572" y="787"/>
                </a:lnTo>
                <a:lnTo>
                  <a:pt x="22340" y="127"/>
                </a:lnTo>
                <a:lnTo>
                  <a:pt x="23648" y="0"/>
                </a:lnTo>
                <a:lnTo>
                  <a:pt x="24842" y="51"/>
                </a:lnTo>
                <a:lnTo>
                  <a:pt x="26582" y="546"/>
                </a:lnTo>
                <a:lnTo>
                  <a:pt x="27014" y="889"/>
                </a:lnTo>
                <a:lnTo>
                  <a:pt x="27128" y="1206"/>
                </a:lnTo>
                <a:lnTo>
                  <a:pt x="26938" y="1486"/>
                </a:lnTo>
                <a:lnTo>
                  <a:pt x="26735" y="1613"/>
                </a:lnTo>
                <a:lnTo>
                  <a:pt x="26481" y="1740"/>
                </a:lnTo>
                <a:lnTo>
                  <a:pt x="25008" y="2375"/>
                </a:lnTo>
                <a:lnTo>
                  <a:pt x="23064" y="3391"/>
                </a:lnTo>
                <a:lnTo>
                  <a:pt x="20931" y="4775"/>
                </a:lnTo>
                <a:lnTo>
                  <a:pt x="16956" y="7760"/>
                </a:lnTo>
                <a:lnTo>
                  <a:pt x="15597" y="8788"/>
                </a:lnTo>
                <a:lnTo>
                  <a:pt x="15076" y="9182"/>
                </a:lnTo>
                <a:lnTo>
                  <a:pt x="12612" y="10376"/>
                </a:lnTo>
                <a:lnTo>
                  <a:pt x="7494" y="12116"/>
                </a:lnTo>
                <a:lnTo>
                  <a:pt x="4573" y="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1" name="object 221"/>
          <p:cNvSpPr/>
          <p:nvPr/>
        </p:nvSpPr>
        <p:spPr>
          <a:xfrm>
            <a:off x="6030800" y="9841278"/>
            <a:ext cx="13565" cy="11908"/>
          </a:xfrm>
          <a:custGeom>
            <a:avLst/>
            <a:gdLst/>
            <a:ahLst/>
            <a:cxnLst/>
            <a:rect l="l" t="t" r="r" b="b"/>
            <a:pathLst>
              <a:path w="14135" h="12408">
                <a:moveTo>
                  <a:pt x="12256" y="12281"/>
                </a:moveTo>
                <a:lnTo>
                  <a:pt x="9106" y="11163"/>
                </a:lnTo>
                <a:lnTo>
                  <a:pt x="1905" y="4889"/>
                </a:lnTo>
                <a:lnTo>
                  <a:pt x="1004" y="3403"/>
                </a:lnTo>
                <a:lnTo>
                  <a:pt x="330" y="2006"/>
                </a:lnTo>
                <a:lnTo>
                  <a:pt x="26" y="876"/>
                </a:lnTo>
                <a:lnTo>
                  <a:pt x="191" y="177"/>
                </a:lnTo>
                <a:lnTo>
                  <a:pt x="851" y="38"/>
                </a:lnTo>
                <a:lnTo>
                  <a:pt x="1880" y="355"/>
                </a:lnTo>
                <a:lnTo>
                  <a:pt x="3175" y="978"/>
                </a:lnTo>
                <a:lnTo>
                  <a:pt x="4597" y="1765"/>
                </a:lnTo>
                <a:lnTo>
                  <a:pt x="11633" y="7886"/>
                </a:lnTo>
                <a:lnTo>
                  <a:pt x="13462" y="10337"/>
                </a:lnTo>
                <a:lnTo>
                  <a:pt x="13983" y="11277"/>
                </a:lnTo>
                <a:lnTo>
                  <a:pt x="14059" y="11988"/>
                </a:lnTo>
                <a:lnTo>
                  <a:pt x="13462" y="12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2" name="object 222"/>
          <p:cNvSpPr/>
          <p:nvPr/>
        </p:nvSpPr>
        <p:spPr>
          <a:xfrm>
            <a:off x="6021060" y="9863585"/>
            <a:ext cx="23267" cy="5461"/>
          </a:xfrm>
          <a:custGeom>
            <a:avLst/>
            <a:gdLst/>
            <a:ahLst/>
            <a:cxnLst/>
            <a:rect l="l" t="t" r="r" b="b"/>
            <a:pathLst>
              <a:path w="24245" h="5690">
                <a:moveTo>
                  <a:pt x="9780" y="5588"/>
                </a:moveTo>
                <a:lnTo>
                  <a:pt x="5513" y="4636"/>
                </a:lnTo>
                <a:lnTo>
                  <a:pt x="4408" y="4280"/>
                </a:lnTo>
                <a:lnTo>
                  <a:pt x="3354" y="3861"/>
                </a:lnTo>
                <a:lnTo>
                  <a:pt x="1550" y="2972"/>
                </a:lnTo>
                <a:lnTo>
                  <a:pt x="864" y="2515"/>
                </a:lnTo>
                <a:lnTo>
                  <a:pt x="382" y="2071"/>
                </a:lnTo>
                <a:lnTo>
                  <a:pt x="52" y="1359"/>
                </a:lnTo>
                <a:lnTo>
                  <a:pt x="686" y="915"/>
                </a:lnTo>
                <a:lnTo>
                  <a:pt x="1284" y="788"/>
                </a:lnTo>
                <a:lnTo>
                  <a:pt x="2033" y="699"/>
                </a:lnTo>
                <a:lnTo>
                  <a:pt x="3874" y="572"/>
                </a:lnTo>
                <a:lnTo>
                  <a:pt x="4903" y="508"/>
                </a:lnTo>
                <a:lnTo>
                  <a:pt x="5957" y="432"/>
                </a:lnTo>
                <a:lnTo>
                  <a:pt x="9945" y="77"/>
                </a:lnTo>
                <a:lnTo>
                  <a:pt x="12129" y="0"/>
                </a:lnTo>
                <a:lnTo>
                  <a:pt x="14314" y="77"/>
                </a:lnTo>
                <a:lnTo>
                  <a:pt x="18289" y="432"/>
                </a:lnTo>
                <a:lnTo>
                  <a:pt x="19343" y="508"/>
                </a:lnTo>
                <a:lnTo>
                  <a:pt x="20372" y="572"/>
                </a:lnTo>
                <a:lnTo>
                  <a:pt x="22213" y="699"/>
                </a:lnTo>
                <a:lnTo>
                  <a:pt x="22963" y="788"/>
                </a:lnTo>
                <a:lnTo>
                  <a:pt x="23572" y="915"/>
                </a:lnTo>
                <a:lnTo>
                  <a:pt x="24194" y="1359"/>
                </a:lnTo>
                <a:lnTo>
                  <a:pt x="23877" y="2071"/>
                </a:lnTo>
                <a:lnTo>
                  <a:pt x="23382" y="2515"/>
                </a:lnTo>
                <a:lnTo>
                  <a:pt x="22708" y="2972"/>
                </a:lnTo>
                <a:lnTo>
                  <a:pt x="20905" y="3861"/>
                </a:lnTo>
                <a:lnTo>
                  <a:pt x="19851" y="4280"/>
                </a:lnTo>
                <a:lnTo>
                  <a:pt x="18733" y="4636"/>
                </a:lnTo>
                <a:lnTo>
                  <a:pt x="14466" y="5588"/>
                </a:lnTo>
                <a:lnTo>
                  <a:pt x="12129" y="5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3" name="object 223"/>
          <p:cNvSpPr/>
          <p:nvPr/>
        </p:nvSpPr>
        <p:spPr>
          <a:xfrm>
            <a:off x="6037506" y="9831452"/>
            <a:ext cx="86059" cy="59855"/>
          </a:xfrm>
          <a:custGeom>
            <a:avLst/>
            <a:gdLst/>
            <a:ahLst/>
            <a:cxnLst/>
            <a:rect l="l" t="t" r="r" b="b"/>
            <a:pathLst>
              <a:path w="89675" h="62370">
                <a:moveTo>
                  <a:pt x="34708" y="59084"/>
                </a:moveTo>
                <a:lnTo>
                  <a:pt x="20904" y="50711"/>
                </a:lnTo>
                <a:lnTo>
                  <a:pt x="11571" y="18175"/>
                </a:lnTo>
                <a:lnTo>
                  <a:pt x="44844" y="51"/>
                </a:lnTo>
                <a:lnTo>
                  <a:pt x="78110" y="18175"/>
                </a:lnTo>
                <a:lnTo>
                  <a:pt x="68771" y="50711"/>
                </a:lnTo>
                <a:lnTo>
                  <a:pt x="54978" y="59084"/>
                </a:lnTo>
                <a:lnTo>
                  <a:pt x="44844" y="623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4" name="object 224"/>
          <p:cNvSpPr/>
          <p:nvPr/>
        </p:nvSpPr>
        <p:spPr>
          <a:xfrm>
            <a:off x="6096231" y="9807191"/>
            <a:ext cx="30519" cy="27837"/>
          </a:xfrm>
          <a:custGeom>
            <a:avLst/>
            <a:gdLst/>
            <a:ahLst/>
            <a:cxnLst/>
            <a:rect l="l" t="t" r="r" b="b"/>
            <a:pathLst>
              <a:path w="31801" h="29007">
                <a:moveTo>
                  <a:pt x="12268" y="23622"/>
                </a:moveTo>
                <a:lnTo>
                  <a:pt x="1857" y="13870"/>
                </a:lnTo>
                <a:lnTo>
                  <a:pt x="648" y="8966"/>
                </a:lnTo>
                <a:lnTo>
                  <a:pt x="16967" y="15863"/>
                </a:lnTo>
                <a:lnTo>
                  <a:pt x="5982" y="2540"/>
                </a:lnTo>
                <a:lnTo>
                  <a:pt x="11313" y="2485"/>
                </a:lnTo>
                <a:lnTo>
                  <a:pt x="23825" y="9716"/>
                </a:lnTo>
                <a:lnTo>
                  <a:pt x="29275" y="19355"/>
                </a:lnTo>
                <a:lnTo>
                  <a:pt x="27877" y="23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5" name="object 225"/>
          <p:cNvSpPr/>
          <p:nvPr/>
        </p:nvSpPr>
        <p:spPr>
          <a:xfrm>
            <a:off x="6034326" y="9807191"/>
            <a:ext cx="30520" cy="27837"/>
          </a:xfrm>
          <a:custGeom>
            <a:avLst/>
            <a:gdLst/>
            <a:ahLst/>
            <a:cxnLst/>
            <a:rect l="l" t="t" r="r" b="b"/>
            <a:pathLst>
              <a:path w="31802" h="29007">
                <a:moveTo>
                  <a:pt x="2525" y="19355"/>
                </a:moveTo>
                <a:lnTo>
                  <a:pt x="7976" y="9716"/>
                </a:lnTo>
                <a:lnTo>
                  <a:pt x="20489" y="2485"/>
                </a:lnTo>
                <a:lnTo>
                  <a:pt x="25820" y="2540"/>
                </a:lnTo>
                <a:lnTo>
                  <a:pt x="14834" y="15863"/>
                </a:lnTo>
                <a:lnTo>
                  <a:pt x="31154" y="8966"/>
                </a:lnTo>
                <a:lnTo>
                  <a:pt x="29944" y="13870"/>
                </a:lnTo>
                <a:lnTo>
                  <a:pt x="19533" y="23622"/>
                </a:lnTo>
                <a:lnTo>
                  <a:pt x="3912" y="239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6" name="object 226"/>
          <p:cNvSpPr/>
          <p:nvPr/>
        </p:nvSpPr>
        <p:spPr>
          <a:xfrm>
            <a:off x="6111427" y="9879594"/>
            <a:ext cx="26047" cy="11944"/>
          </a:xfrm>
          <a:custGeom>
            <a:avLst/>
            <a:gdLst/>
            <a:ahLst/>
            <a:cxnLst/>
            <a:rect l="l" t="t" r="r" b="b"/>
            <a:pathLst>
              <a:path w="27141" h="12446">
                <a:moveTo>
                  <a:pt x="19648" y="12116"/>
                </a:moveTo>
                <a:lnTo>
                  <a:pt x="14530" y="10376"/>
                </a:lnTo>
                <a:lnTo>
                  <a:pt x="12066" y="9182"/>
                </a:lnTo>
                <a:lnTo>
                  <a:pt x="11533" y="8788"/>
                </a:lnTo>
                <a:lnTo>
                  <a:pt x="10186" y="7760"/>
                </a:lnTo>
                <a:lnTo>
                  <a:pt x="6211" y="4775"/>
                </a:lnTo>
                <a:lnTo>
                  <a:pt x="4078" y="3391"/>
                </a:lnTo>
                <a:lnTo>
                  <a:pt x="2134" y="2375"/>
                </a:lnTo>
                <a:lnTo>
                  <a:pt x="661" y="1740"/>
                </a:lnTo>
                <a:lnTo>
                  <a:pt x="407" y="1613"/>
                </a:lnTo>
                <a:lnTo>
                  <a:pt x="204" y="1486"/>
                </a:lnTo>
                <a:lnTo>
                  <a:pt x="14" y="1206"/>
                </a:lnTo>
                <a:lnTo>
                  <a:pt x="128" y="889"/>
                </a:lnTo>
                <a:lnTo>
                  <a:pt x="560" y="546"/>
                </a:lnTo>
                <a:lnTo>
                  <a:pt x="2300" y="51"/>
                </a:lnTo>
                <a:lnTo>
                  <a:pt x="3494" y="0"/>
                </a:lnTo>
                <a:lnTo>
                  <a:pt x="4802" y="127"/>
                </a:lnTo>
                <a:lnTo>
                  <a:pt x="7570" y="787"/>
                </a:lnTo>
                <a:lnTo>
                  <a:pt x="12434" y="2768"/>
                </a:lnTo>
                <a:lnTo>
                  <a:pt x="14822" y="3962"/>
                </a:lnTo>
                <a:lnTo>
                  <a:pt x="14847" y="3988"/>
                </a:lnTo>
                <a:lnTo>
                  <a:pt x="14885" y="4000"/>
                </a:lnTo>
                <a:lnTo>
                  <a:pt x="16994" y="5524"/>
                </a:lnTo>
                <a:lnTo>
                  <a:pt x="20918" y="8115"/>
                </a:lnTo>
                <a:lnTo>
                  <a:pt x="23013" y="9106"/>
                </a:lnTo>
                <a:lnTo>
                  <a:pt x="24893" y="9665"/>
                </a:lnTo>
                <a:lnTo>
                  <a:pt x="26366" y="9906"/>
                </a:lnTo>
                <a:lnTo>
                  <a:pt x="26849" y="10046"/>
                </a:lnTo>
                <a:lnTo>
                  <a:pt x="27103" y="10261"/>
                </a:lnTo>
                <a:lnTo>
                  <a:pt x="27065" y="10604"/>
                </a:lnTo>
                <a:lnTo>
                  <a:pt x="26722" y="11049"/>
                </a:lnTo>
                <a:lnTo>
                  <a:pt x="25134" y="11976"/>
                </a:lnTo>
                <a:lnTo>
                  <a:pt x="24563" y="12154"/>
                </a:lnTo>
                <a:lnTo>
                  <a:pt x="23941" y="12293"/>
                </a:lnTo>
                <a:lnTo>
                  <a:pt x="22569" y="12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7" name="object 227"/>
          <p:cNvSpPr/>
          <p:nvPr/>
        </p:nvSpPr>
        <p:spPr>
          <a:xfrm>
            <a:off x="6116712" y="9841278"/>
            <a:ext cx="13566" cy="11908"/>
          </a:xfrm>
          <a:custGeom>
            <a:avLst/>
            <a:gdLst/>
            <a:ahLst/>
            <a:cxnLst/>
            <a:rect l="l" t="t" r="r" b="b"/>
            <a:pathLst>
              <a:path w="14136" h="12408">
                <a:moveTo>
                  <a:pt x="77" y="11988"/>
                </a:moveTo>
                <a:lnTo>
                  <a:pt x="153" y="11277"/>
                </a:lnTo>
                <a:lnTo>
                  <a:pt x="674" y="10337"/>
                </a:lnTo>
                <a:lnTo>
                  <a:pt x="2502" y="7886"/>
                </a:lnTo>
                <a:lnTo>
                  <a:pt x="9538" y="1765"/>
                </a:lnTo>
                <a:lnTo>
                  <a:pt x="10961" y="978"/>
                </a:lnTo>
                <a:lnTo>
                  <a:pt x="12256" y="355"/>
                </a:lnTo>
                <a:lnTo>
                  <a:pt x="13285" y="38"/>
                </a:lnTo>
                <a:lnTo>
                  <a:pt x="13945" y="177"/>
                </a:lnTo>
                <a:lnTo>
                  <a:pt x="14110" y="876"/>
                </a:lnTo>
                <a:lnTo>
                  <a:pt x="13793" y="2006"/>
                </a:lnTo>
                <a:lnTo>
                  <a:pt x="13132" y="3403"/>
                </a:lnTo>
                <a:lnTo>
                  <a:pt x="12230" y="4889"/>
                </a:lnTo>
                <a:lnTo>
                  <a:pt x="5030" y="11163"/>
                </a:lnTo>
                <a:lnTo>
                  <a:pt x="1880" y="12281"/>
                </a:lnTo>
                <a:lnTo>
                  <a:pt x="674" y="123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8" name="object 228"/>
          <p:cNvSpPr/>
          <p:nvPr/>
        </p:nvSpPr>
        <p:spPr>
          <a:xfrm>
            <a:off x="6116749" y="9863585"/>
            <a:ext cx="23267" cy="5461"/>
          </a:xfrm>
          <a:custGeom>
            <a:avLst/>
            <a:gdLst/>
            <a:ahLst/>
            <a:cxnLst/>
            <a:rect l="l" t="t" r="r" b="b"/>
            <a:pathLst>
              <a:path w="24245" h="5690">
                <a:moveTo>
                  <a:pt x="9780" y="5588"/>
                </a:moveTo>
                <a:lnTo>
                  <a:pt x="5513" y="4636"/>
                </a:lnTo>
                <a:lnTo>
                  <a:pt x="4395" y="4280"/>
                </a:lnTo>
                <a:lnTo>
                  <a:pt x="3341" y="3861"/>
                </a:lnTo>
                <a:lnTo>
                  <a:pt x="1538" y="2972"/>
                </a:lnTo>
                <a:lnTo>
                  <a:pt x="864" y="2515"/>
                </a:lnTo>
                <a:lnTo>
                  <a:pt x="369" y="2071"/>
                </a:lnTo>
                <a:lnTo>
                  <a:pt x="52" y="1359"/>
                </a:lnTo>
                <a:lnTo>
                  <a:pt x="674" y="915"/>
                </a:lnTo>
                <a:lnTo>
                  <a:pt x="1283" y="788"/>
                </a:lnTo>
                <a:lnTo>
                  <a:pt x="2033" y="699"/>
                </a:lnTo>
                <a:lnTo>
                  <a:pt x="3874" y="572"/>
                </a:lnTo>
                <a:lnTo>
                  <a:pt x="4903" y="508"/>
                </a:lnTo>
                <a:lnTo>
                  <a:pt x="5957" y="432"/>
                </a:lnTo>
                <a:lnTo>
                  <a:pt x="9932" y="77"/>
                </a:lnTo>
                <a:lnTo>
                  <a:pt x="12117" y="0"/>
                </a:lnTo>
                <a:lnTo>
                  <a:pt x="14301" y="77"/>
                </a:lnTo>
                <a:lnTo>
                  <a:pt x="18289" y="432"/>
                </a:lnTo>
                <a:lnTo>
                  <a:pt x="19343" y="508"/>
                </a:lnTo>
                <a:lnTo>
                  <a:pt x="20372" y="572"/>
                </a:lnTo>
                <a:lnTo>
                  <a:pt x="22200" y="699"/>
                </a:lnTo>
                <a:lnTo>
                  <a:pt x="22962" y="788"/>
                </a:lnTo>
                <a:lnTo>
                  <a:pt x="23560" y="915"/>
                </a:lnTo>
                <a:lnTo>
                  <a:pt x="24194" y="1359"/>
                </a:lnTo>
                <a:lnTo>
                  <a:pt x="23864" y="2071"/>
                </a:lnTo>
                <a:lnTo>
                  <a:pt x="23382" y="2515"/>
                </a:lnTo>
                <a:lnTo>
                  <a:pt x="22696" y="2972"/>
                </a:lnTo>
                <a:lnTo>
                  <a:pt x="20892" y="3861"/>
                </a:lnTo>
                <a:lnTo>
                  <a:pt x="19838" y="4280"/>
                </a:lnTo>
                <a:lnTo>
                  <a:pt x="18733" y="4636"/>
                </a:lnTo>
                <a:lnTo>
                  <a:pt x="14466" y="5588"/>
                </a:lnTo>
                <a:lnTo>
                  <a:pt x="12117" y="5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29" name="object 229"/>
          <p:cNvSpPr/>
          <p:nvPr/>
        </p:nvSpPr>
        <p:spPr>
          <a:xfrm>
            <a:off x="6053338" y="9841271"/>
            <a:ext cx="28008" cy="45083"/>
          </a:xfrm>
          <a:custGeom>
            <a:avLst/>
            <a:gdLst/>
            <a:ahLst/>
            <a:cxnLst/>
            <a:rect l="l" t="t" r="r" b="b"/>
            <a:pathLst>
              <a:path w="29185" h="46977">
                <a:moveTo>
                  <a:pt x="24054" y="46469"/>
                </a:moveTo>
                <a:lnTo>
                  <a:pt x="14643" y="42380"/>
                </a:lnTo>
                <a:lnTo>
                  <a:pt x="1143" y="24206"/>
                </a:lnTo>
                <a:lnTo>
                  <a:pt x="876" y="12713"/>
                </a:lnTo>
                <a:lnTo>
                  <a:pt x="5931" y="3048"/>
                </a:lnTo>
                <a:lnTo>
                  <a:pt x="9500" y="572"/>
                </a:lnTo>
                <a:lnTo>
                  <a:pt x="14122" y="1562"/>
                </a:lnTo>
                <a:lnTo>
                  <a:pt x="13284" y="6490"/>
                </a:lnTo>
                <a:lnTo>
                  <a:pt x="10046" y="10287"/>
                </a:lnTo>
                <a:lnTo>
                  <a:pt x="11354" y="31941"/>
                </a:lnTo>
                <a:lnTo>
                  <a:pt x="19368" y="40208"/>
                </a:lnTo>
                <a:lnTo>
                  <a:pt x="24270" y="43180"/>
                </a:lnTo>
                <a:lnTo>
                  <a:pt x="28194" y="45136"/>
                </a:lnTo>
                <a:lnTo>
                  <a:pt x="28905" y="46444"/>
                </a:lnTo>
                <a:lnTo>
                  <a:pt x="27610" y="46965"/>
                </a:lnTo>
                <a:close/>
              </a:path>
            </a:pathLst>
          </a:custGeom>
          <a:solidFill>
            <a:srgbClr val="5C6165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0" name="object 230"/>
          <p:cNvSpPr/>
          <p:nvPr/>
        </p:nvSpPr>
        <p:spPr>
          <a:xfrm>
            <a:off x="1" y="1019286"/>
            <a:ext cx="7255180" cy="52822"/>
          </a:xfrm>
          <a:custGeom>
            <a:avLst/>
            <a:gdLst/>
            <a:ahLst/>
            <a:cxnLst/>
            <a:rect l="l" t="t" r="r" b="b"/>
            <a:pathLst>
              <a:path w="7559993" h="55041">
                <a:moveTo>
                  <a:pt x="0" y="55041"/>
                </a:moveTo>
                <a:lnTo>
                  <a:pt x="7559993" y="55041"/>
                </a:lnTo>
                <a:lnTo>
                  <a:pt x="7559993" y="0"/>
                </a:lnTo>
                <a:lnTo>
                  <a:pt x="0" y="0"/>
                </a:lnTo>
                <a:close/>
              </a:path>
            </a:pathLst>
          </a:custGeom>
          <a:solidFill>
            <a:srgbClr val="4F7464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pic>
        <p:nvPicPr>
          <p:cNvPr id="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48"/>
            <a:ext cx="7255192" cy="967894"/>
          </a:xfrm>
          <a:prstGeom prst="rect">
            <a:avLst/>
          </a:prstGeom>
        </p:spPr>
      </p:pic>
      <p:pic>
        <p:nvPicPr>
          <p:cNvPr id="20" name="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00" y="62348"/>
            <a:ext cx="109692" cy="967894"/>
          </a:xfrm>
          <a:prstGeom prst="rect">
            <a:avLst/>
          </a:prstGeom>
        </p:spPr>
      </p:pic>
      <p:pic>
        <p:nvPicPr>
          <p:cNvPr id="21" name="Imag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38" y="260098"/>
            <a:ext cx="1413802" cy="1633185"/>
          </a:xfrm>
          <a:prstGeom prst="rect">
            <a:avLst/>
          </a:prstGeom>
        </p:spPr>
      </p:pic>
      <p:sp>
        <p:nvSpPr>
          <p:cNvPr id="231" name="object 231"/>
          <p:cNvSpPr/>
          <p:nvPr/>
        </p:nvSpPr>
        <p:spPr>
          <a:xfrm>
            <a:off x="2984183" y="290141"/>
            <a:ext cx="1286816" cy="1497313"/>
          </a:xfrm>
          <a:custGeom>
            <a:avLst/>
            <a:gdLst/>
            <a:ahLst/>
            <a:cxnLst/>
            <a:rect l="l" t="t" r="r" b="b"/>
            <a:pathLst>
              <a:path w="1340879" h="1560220">
                <a:moveTo>
                  <a:pt x="0" y="1560220"/>
                </a:moveTo>
                <a:lnTo>
                  <a:pt x="1340879" y="1560220"/>
                </a:lnTo>
                <a:lnTo>
                  <a:pt x="134087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2" name="object 232"/>
          <p:cNvSpPr/>
          <p:nvPr/>
        </p:nvSpPr>
        <p:spPr>
          <a:xfrm>
            <a:off x="3033555" y="1528791"/>
            <a:ext cx="1189423" cy="251351"/>
          </a:xfrm>
          <a:custGeom>
            <a:avLst/>
            <a:gdLst/>
            <a:ahLst/>
            <a:cxnLst/>
            <a:rect l="l" t="t" r="r" b="b"/>
            <a:pathLst>
              <a:path w="1239394" h="261911">
                <a:moveTo>
                  <a:pt x="1" y="261911"/>
                </a:moveTo>
                <a:lnTo>
                  <a:pt x="1239394" y="261911"/>
                </a:lnTo>
                <a:lnTo>
                  <a:pt x="1239394" y="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3" name="object 233"/>
          <p:cNvSpPr/>
          <p:nvPr/>
        </p:nvSpPr>
        <p:spPr>
          <a:xfrm>
            <a:off x="3033555" y="338162"/>
            <a:ext cx="1189435" cy="1205217"/>
          </a:xfrm>
          <a:custGeom>
            <a:avLst/>
            <a:gdLst/>
            <a:ahLst/>
            <a:cxnLst/>
            <a:rect l="l" t="t" r="r" b="b"/>
            <a:pathLst>
              <a:path w="1239407" h="1255852">
                <a:moveTo>
                  <a:pt x="1" y="1255852"/>
                </a:moveTo>
                <a:lnTo>
                  <a:pt x="1239407" y="1255852"/>
                </a:lnTo>
                <a:lnTo>
                  <a:pt x="1239407" y="0"/>
                </a:lnTo>
                <a:lnTo>
                  <a:pt x="1" y="0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4" name="object 234"/>
          <p:cNvSpPr/>
          <p:nvPr/>
        </p:nvSpPr>
        <p:spPr>
          <a:xfrm>
            <a:off x="3147287" y="455560"/>
            <a:ext cx="382837" cy="611835"/>
          </a:xfrm>
          <a:custGeom>
            <a:avLst/>
            <a:gdLst/>
            <a:ahLst/>
            <a:cxnLst/>
            <a:rect l="l" t="t" r="r" b="b"/>
            <a:pathLst>
              <a:path w="398921" h="637540">
                <a:moveTo>
                  <a:pt x="307176" y="501694"/>
                </a:moveTo>
                <a:lnTo>
                  <a:pt x="296126" y="492277"/>
                </a:lnTo>
                <a:lnTo>
                  <a:pt x="293667" y="470619"/>
                </a:lnTo>
                <a:lnTo>
                  <a:pt x="294933" y="444513"/>
                </a:lnTo>
                <a:lnTo>
                  <a:pt x="294933" y="357352"/>
                </a:lnTo>
                <a:lnTo>
                  <a:pt x="38929" y="341781"/>
                </a:lnTo>
                <a:lnTo>
                  <a:pt x="14292" y="315841"/>
                </a:lnTo>
                <a:lnTo>
                  <a:pt x="2388" y="277342"/>
                </a:lnTo>
                <a:lnTo>
                  <a:pt x="4365" y="226841"/>
                </a:lnTo>
                <a:lnTo>
                  <a:pt x="12002" y="206412"/>
                </a:lnTo>
                <a:lnTo>
                  <a:pt x="26277" y="196151"/>
                </a:lnTo>
                <a:lnTo>
                  <a:pt x="24723" y="216724"/>
                </a:lnTo>
                <a:lnTo>
                  <a:pt x="25083" y="236753"/>
                </a:lnTo>
                <a:lnTo>
                  <a:pt x="58913" y="281411"/>
                </a:lnTo>
                <a:lnTo>
                  <a:pt x="111049" y="307200"/>
                </a:lnTo>
                <a:lnTo>
                  <a:pt x="163228" y="172852"/>
                </a:lnTo>
                <a:lnTo>
                  <a:pt x="226874" y="44513"/>
                </a:lnTo>
                <a:lnTo>
                  <a:pt x="249556" y="76746"/>
                </a:lnTo>
                <a:lnTo>
                  <a:pt x="202552" y="193319"/>
                </a:lnTo>
                <a:lnTo>
                  <a:pt x="165977" y="320332"/>
                </a:lnTo>
                <a:lnTo>
                  <a:pt x="294933" y="304813"/>
                </a:lnTo>
                <a:lnTo>
                  <a:pt x="281469" y="181559"/>
                </a:lnTo>
                <a:lnTo>
                  <a:pt x="249556" y="76746"/>
                </a:lnTo>
                <a:lnTo>
                  <a:pt x="226874" y="44513"/>
                </a:lnTo>
                <a:lnTo>
                  <a:pt x="245077" y="18129"/>
                </a:lnTo>
                <a:lnTo>
                  <a:pt x="257643" y="9112"/>
                </a:lnTo>
                <a:lnTo>
                  <a:pt x="273444" y="9880"/>
                </a:lnTo>
                <a:lnTo>
                  <a:pt x="292841" y="35514"/>
                </a:lnTo>
                <a:lnTo>
                  <a:pt x="308064" y="67196"/>
                </a:lnTo>
                <a:lnTo>
                  <a:pt x="340723" y="172768"/>
                </a:lnTo>
                <a:lnTo>
                  <a:pt x="361798" y="285712"/>
                </a:lnTo>
                <a:lnTo>
                  <a:pt x="383639" y="286800"/>
                </a:lnTo>
                <a:lnTo>
                  <a:pt x="396431" y="301231"/>
                </a:lnTo>
                <a:lnTo>
                  <a:pt x="386609" y="322259"/>
                </a:lnTo>
                <a:lnTo>
                  <a:pt x="370168" y="338239"/>
                </a:lnTo>
                <a:lnTo>
                  <a:pt x="368399" y="378838"/>
                </a:lnTo>
                <a:lnTo>
                  <a:pt x="372555" y="424218"/>
                </a:lnTo>
                <a:lnTo>
                  <a:pt x="376152" y="470444"/>
                </a:lnTo>
                <a:lnTo>
                  <a:pt x="375623" y="494961"/>
                </a:lnTo>
                <a:lnTo>
                  <a:pt x="370168" y="510184"/>
                </a:lnTo>
                <a:lnTo>
                  <a:pt x="328551" y="510899"/>
                </a:lnTo>
                <a:close/>
              </a:path>
              <a:path w="398921" h="637540">
                <a:moveTo>
                  <a:pt x="109427" y="611567"/>
                </a:moveTo>
                <a:lnTo>
                  <a:pt x="84786" y="567499"/>
                </a:lnTo>
                <a:lnTo>
                  <a:pt x="93143" y="469595"/>
                </a:lnTo>
                <a:lnTo>
                  <a:pt x="102693" y="372872"/>
                </a:lnTo>
                <a:lnTo>
                  <a:pt x="38929" y="341781"/>
                </a:lnTo>
                <a:lnTo>
                  <a:pt x="294933" y="357352"/>
                </a:lnTo>
                <a:lnTo>
                  <a:pt x="155233" y="376453"/>
                </a:lnTo>
                <a:lnTo>
                  <a:pt x="144489" y="488696"/>
                </a:lnTo>
                <a:lnTo>
                  <a:pt x="149689" y="552525"/>
                </a:lnTo>
                <a:lnTo>
                  <a:pt x="155233" y="612876"/>
                </a:lnTo>
                <a:lnTo>
                  <a:pt x="131724" y="620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5" name="object 235"/>
          <p:cNvSpPr/>
          <p:nvPr/>
        </p:nvSpPr>
        <p:spPr>
          <a:xfrm>
            <a:off x="3387897" y="615579"/>
            <a:ext cx="732666" cy="787037"/>
          </a:xfrm>
          <a:custGeom>
            <a:avLst/>
            <a:gdLst/>
            <a:ahLst/>
            <a:cxnLst/>
            <a:rect l="l" t="t" r="r" b="b"/>
            <a:pathLst>
              <a:path w="763448" h="820103">
                <a:moveTo>
                  <a:pt x="309331" y="277346"/>
                </a:moveTo>
                <a:lnTo>
                  <a:pt x="292583" y="225234"/>
                </a:lnTo>
                <a:lnTo>
                  <a:pt x="282701" y="186182"/>
                </a:lnTo>
                <a:lnTo>
                  <a:pt x="296164" y="103442"/>
                </a:lnTo>
                <a:lnTo>
                  <a:pt x="299650" y="69121"/>
                </a:lnTo>
                <a:lnTo>
                  <a:pt x="310490" y="42545"/>
                </a:lnTo>
                <a:lnTo>
                  <a:pt x="328476" y="38913"/>
                </a:lnTo>
                <a:lnTo>
                  <a:pt x="346099" y="46220"/>
                </a:lnTo>
                <a:lnTo>
                  <a:pt x="366611" y="75985"/>
                </a:lnTo>
                <a:lnTo>
                  <a:pt x="361836" y="146432"/>
                </a:lnTo>
                <a:lnTo>
                  <a:pt x="359164" y="216420"/>
                </a:lnTo>
                <a:lnTo>
                  <a:pt x="376162" y="271805"/>
                </a:lnTo>
                <a:lnTo>
                  <a:pt x="396320" y="239524"/>
                </a:lnTo>
                <a:lnTo>
                  <a:pt x="406019" y="196584"/>
                </a:lnTo>
                <a:lnTo>
                  <a:pt x="413182" y="98666"/>
                </a:lnTo>
                <a:lnTo>
                  <a:pt x="438252" y="126124"/>
                </a:lnTo>
                <a:lnTo>
                  <a:pt x="428701" y="210909"/>
                </a:lnTo>
                <a:lnTo>
                  <a:pt x="424341" y="252956"/>
                </a:lnTo>
                <a:lnTo>
                  <a:pt x="411988" y="287325"/>
                </a:lnTo>
                <a:lnTo>
                  <a:pt x="380926" y="310081"/>
                </a:lnTo>
                <a:lnTo>
                  <a:pt x="341528" y="312407"/>
                </a:lnTo>
                <a:close/>
              </a:path>
              <a:path w="763448" h="820103">
                <a:moveTo>
                  <a:pt x="213376" y="316351"/>
                </a:moveTo>
                <a:lnTo>
                  <a:pt x="183922" y="292100"/>
                </a:lnTo>
                <a:lnTo>
                  <a:pt x="176814" y="261052"/>
                </a:lnTo>
                <a:lnTo>
                  <a:pt x="175565" y="224041"/>
                </a:lnTo>
                <a:lnTo>
                  <a:pt x="182728" y="80760"/>
                </a:lnTo>
                <a:lnTo>
                  <a:pt x="187424" y="44614"/>
                </a:lnTo>
                <a:lnTo>
                  <a:pt x="197054" y="18669"/>
                </a:lnTo>
                <a:lnTo>
                  <a:pt x="226949" y="22156"/>
                </a:lnTo>
                <a:lnTo>
                  <a:pt x="247206" y="43739"/>
                </a:lnTo>
                <a:lnTo>
                  <a:pt x="248198" y="68048"/>
                </a:lnTo>
                <a:lnTo>
                  <a:pt x="244818" y="93891"/>
                </a:lnTo>
                <a:lnTo>
                  <a:pt x="236001" y="188055"/>
                </a:lnTo>
                <a:lnTo>
                  <a:pt x="240043" y="276581"/>
                </a:lnTo>
                <a:lnTo>
                  <a:pt x="251468" y="269142"/>
                </a:lnTo>
                <a:lnTo>
                  <a:pt x="257950" y="256274"/>
                </a:lnTo>
                <a:lnTo>
                  <a:pt x="282701" y="186182"/>
                </a:lnTo>
                <a:lnTo>
                  <a:pt x="292583" y="225234"/>
                </a:lnTo>
                <a:lnTo>
                  <a:pt x="275857" y="275387"/>
                </a:lnTo>
                <a:lnTo>
                  <a:pt x="266869" y="300608"/>
                </a:lnTo>
                <a:lnTo>
                  <a:pt x="253175" y="319571"/>
                </a:lnTo>
                <a:close/>
              </a:path>
              <a:path w="763448" h="820103">
                <a:moveTo>
                  <a:pt x="634073" y="404343"/>
                </a:moveTo>
                <a:lnTo>
                  <a:pt x="532587" y="400762"/>
                </a:lnTo>
                <a:lnTo>
                  <a:pt x="548524" y="389534"/>
                </a:lnTo>
                <a:lnTo>
                  <a:pt x="573177" y="385242"/>
                </a:lnTo>
                <a:lnTo>
                  <a:pt x="588432" y="265454"/>
                </a:lnTo>
                <a:lnTo>
                  <a:pt x="601840" y="138075"/>
                </a:lnTo>
                <a:lnTo>
                  <a:pt x="606101" y="96309"/>
                </a:lnTo>
                <a:lnTo>
                  <a:pt x="618554" y="62840"/>
                </a:lnTo>
                <a:lnTo>
                  <a:pt x="653828" y="62703"/>
                </a:lnTo>
                <a:lnTo>
                  <a:pt x="677063" y="84341"/>
                </a:lnTo>
                <a:lnTo>
                  <a:pt x="672287" y="122542"/>
                </a:lnTo>
                <a:lnTo>
                  <a:pt x="655804" y="254775"/>
                </a:lnTo>
                <a:lnTo>
                  <a:pt x="637655" y="384036"/>
                </a:lnTo>
                <a:lnTo>
                  <a:pt x="669246" y="389475"/>
                </a:lnTo>
                <a:lnTo>
                  <a:pt x="687807" y="407924"/>
                </a:lnTo>
                <a:lnTo>
                  <a:pt x="660916" y="412415"/>
                </a:lnTo>
                <a:close/>
              </a:path>
              <a:path w="763448" h="820103">
                <a:moveTo>
                  <a:pt x="534832" y="414268"/>
                </a:moveTo>
                <a:lnTo>
                  <a:pt x="532587" y="400762"/>
                </a:lnTo>
                <a:lnTo>
                  <a:pt x="634073" y="404343"/>
                </a:lnTo>
                <a:lnTo>
                  <a:pt x="571983" y="412699"/>
                </a:lnTo>
                <a:lnTo>
                  <a:pt x="545837" y="418837"/>
                </a:lnTo>
                <a:close/>
              </a:path>
              <a:path w="763448" h="820103">
                <a:moveTo>
                  <a:pt x="18634" y="451502"/>
                </a:moveTo>
                <a:lnTo>
                  <a:pt x="10060" y="435192"/>
                </a:lnTo>
                <a:lnTo>
                  <a:pt x="149301" y="448526"/>
                </a:lnTo>
                <a:lnTo>
                  <a:pt x="104659" y="455111"/>
                </a:lnTo>
                <a:lnTo>
                  <a:pt x="59741" y="461658"/>
                </a:lnTo>
                <a:close/>
              </a:path>
              <a:path w="763448" h="820103">
                <a:moveTo>
                  <a:pt x="83763" y="594692"/>
                </a:moveTo>
                <a:lnTo>
                  <a:pt x="64516" y="572707"/>
                </a:lnTo>
                <a:lnTo>
                  <a:pt x="68460" y="552052"/>
                </a:lnTo>
                <a:lnTo>
                  <a:pt x="134963" y="570319"/>
                </a:lnTo>
                <a:lnTo>
                  <a:pt x="123111" y="583673"/>
                </a:lnTo>
                <a:lnTo>
                  <a:pt x="114669" y="598971"/>
                </a:lnTo>
                <a:close/>
              </a:path>
              <a:path w="763448" h="820103">
                <a:moveTo>
                  <a:pt x="474002" y="673083"/>
                </a:moveTo>
                <a:lnTo>
                  <a:pt x="446608" y="634797"/>
                </a:lnTo>
                <a:lnTo>
                  <a:pt x="407213" y="624040"/>
                </a:lnTo>
                <a:lnTo>
                  <a:pt x="428656" y="593971"/>
                </a:lnTo>
                <a:lnTo>
                  <a:pt x="438419" y="554893"/>
                </a:lnTo>
                <a:lnTo>
                  <a:pt x="444221" y="465239"/>
                </a:lnTo>
                <a:lnTo>
                  <a:pt x="447215" y="433011"/>
                </a:lnTo>
                <a:lnTo>
                  <a:pt x="456171" y="412699"/>
                </a:lnTo>
                <a:lnTo>
                  <a:pt x="480257" y="409593"/>
                </a:lnTo>
                <a:lnTo>
                  <a:pt x="500342" y="418668"/>
                </a:lnTo>
                <a:lnTo>
                  <a:pt x="511817" y="449961"/>
                </a:lnTo>
                <a:lnTo>
                  <a:pt x="508699" y="493903"/>
                </a:lnTo>
                <a:lnTo>
                  <a:pt x="504927" y="545065"/>
                </a:lnTo>
                <a:lnTo>
                  <a:pt x="501536" y="598971"/>
                </a:lnTo>
                <a:lnTo>
                  <a:pt x="501325" y="628840"/>
                </a:lnTo>
                <a:lnTo>
                  <a:pt x="511086" y="643154"/>
                </a:lnTo>
                <a:lnTo>
                  <a:pt x="524052" y="637274"/>
                </a:lnTo>
                <a:lnTo>
                  <a:pt x="534669" y="621170"/>
                </a:lnTo>
                <a:lnTo>
                  <a:pt x="548107" y="587033"/>
                </a:lnTo>
                <a:lnTo>
                  <a:pt x="571983" y="612102"/>
                </a:lnTo>
                <a:lnTo>
                  <a:pt x="552477" y="655135"/>
                </a:lnTo>
                <a:lnTo>
                  <a:pt x="520637" y="683755"/>
                </a:lnTo>
                <a:lnTo>
                  <a:pt x="495415" y="683901"/>
                </a:lnTo>
                <a:close/>
              </a:path>
              <a:path w="763448" h="820103">
                <a:moveTo>
                  <a:pt x="320972" y="682214"/>
                </a:moveTo>
                <a:lnTo>
                  <a:pt x="286187" y="652310"/>
                </a:lnTo>
                <a:lnTo>
                  <a:pt x="249593" y="560756"/>
                </a:lnTo>
                <a:lnTo>
                  <a:pt x="231751" y="541370"/>
                </a:lnTo>
                <a:lnTo>
                  <a:pt x="254369" y="511810"/>
                </a:lnTo>
                <a:lnTo>
                  <a:pt x="265113" y="465239"/>
                </a:lnTo>
                <a:lnTo>
                  <a:pt x="281221" y="431858"/>
                </a:lnTo>
                <a:lnTo>
                  <a:pt x="308102" y="407924"/>
                </a:lnTo>
                <a:lnTo>
                  <a:pt x="349898" y="423443"/>
                </a:lnTo>
                <a:lnTo>
                  <a:pt x="315821" y="475050"/>
                </a:lnTo>
                <a:lnTo>
                  <a:pt x="310490" y="552412"/>
                </a:lnTo>
                <a:lnTo>
                  <a:pt x="333691" y="533465"/>
                </a:lnTo>
                <a:lnTo>
                  <a:pt x="351487" y="499406"/>
                </a:lnTo>
                <a:lnTo>
                  <a:pt x="358637" y="459607"/>
                </a:lnTo>
                <a:lnTo>
                  <a:pt x="349898" y="423443"/>
                </a:lnTo>
                <a:lnTo>
                  <a:pt x="308102" y="407924"/>
                </a:lnTo>
                <a:lnTo>
                  <a:pt x="337960" y="394792"/>
                </a:lnTo>
                <a:lnTo>
                  <a:pt x="355867" y="379260"/>
                </a:lnTo>
                <a:lnTo>
                  <a:pt x="374676" y="381295"/>
                </a:lnTo>
                <a:lnTo>
                  <a:pt x="389293" y="390017"/>
                </a:lnTo>
                <a:lnTo>
                  <a:pt x="405035" y="428252"/>
                </a:lnTo>
                <a:lnTo>
                  <a:pt x="403632" y="475984"/>
                </a:lnTo>
                <a:lnTo>
                  <a:pt x="374617" y="545865"/>
                </a:lnTo>
                <a:lnTo>
                  <a:pt x="347480" y="569745"/>
                </a:lnTo>
                <a:lnTo>
                  <a:pt x="311684" y="582257"/>
                </a:lnTo>
                <a:lnTo>
                  <a:pt x="349457" y="628571"/>
                </a:lnTo>
                <a:lnTo>
                  <a:pt x="377249" y="636474"/>
                </a:lnTo>
                <a:lnTo>
                  <a:pt x="407213" y="624040"/>
                </a:lnTo>
                <a:lnTo>
                  <a:pt x="446608" y="634797"/>
                </a:lnTo>
                <a:lnTo>
                  <a:pt x="415813" y="669404"/>
                </a:lnTo>
                <a:lnTo>
                  <a:pt x="371386" y="689725"/>
                </a:lnTo>
                <a:close/>
              </a:path>
              <a:path w="763448" h="820103">
                <a:moveTo>
                  <a:pt x="603434" y="671076"/>
                </a:moveTo>
                <a:lnTo>
                  <a:pt x="571983" y="612102"/>
                </a:lnTo>
                <a:lnTo>
                  <a:pt x="548107" y="587033"/>
                </a:lnTo>
                <a:lnTo>
                  <a:pt x="570802" y="517779"/>
                </a:lnTo>
                <a:lnTo>
                  <a:pt x="571640" y="463949"/>
                </a:lnTo>
                <a:lnTo>
                  <a:pt x="571983" y="412699"/>
                </a:lnTo>
                <a:lnTo>
                  <a:pt x="634073" y="404343"/>
                </a:lnTo>
                <a:lnTo>
                  <a:pt x="625642" y="508341"/>
                </a:lnTo>
                <a:lnTo>
                  <a:pt x="627099" y="561350"/>
                </a:lnTo>
                <a:lnTo>
                  <a:pt x="638861" y="608520"/>
                </a:lnTo>
                <a:lnTo>
                  <a:pt x="653333" y="632512"/>
                </a:lnTo>
                <a:lnTo>
                  <a:pt x="677063" y="645541"/>
                </a:lnTo>
                <a:lnTo>
                  <a:pt x="700882" y="628384"/>
                </a:lnTo>
                <a:lnTo>
                  <a:pt x="712890" y="597777"/>
                </a:lnTo>
                <a:lnTo>
                  <a:pt x="729603" y="530911"/>
                </a:lnTo>
                <a:lnTo>
                  <a:pt x="746515" y="543273"/>
                </a:lnTo>
                <a:lnTo>
                  <a:pt x="750113" y="567011"/>
                </a:lnTo>
                <a:lnTo>
                  <a:pt x="739153" y="619265"/>
                </a:lnTo>
                <a:lnTo>
                  <a:pt x="714914" y="671724"/>
                </a:lnTo>
                <a:lnTo>
                  <a:pt x="693256" y="690179"/>
                </a:lnTo>
                <a:lnTo>
                  <a:pt x="662737" y="695693"/>
                </a:lnTo>
                <a:close/>
              </a:path>
              <a:path w="763448" h="820103">
                <a:moveTo>
                  <a:pt x="40689" y="809963"/>
                </a:moveTo>
                <a:lnTo>
                  <a:pt x="23914" y="781659"/>
                </a:lnTo>
                <a:lnTo>
                  <a:pt x="35187" y="754852"/>
                </a:lnTo>
                <a:lnTo>
                  <a:pt x="54966" y="732701"/>
                </a:lnTo>
                <a:lnTo>
                  <a:pt x="146901" y="627622"/>
                </a:lnTo>
                <a:lnTo>
                  <a:pt x="160046" y="640753"/>
                </a:lnTo>
                <a:lnTo>
                  <a:pt x="106345" y="704684"/>
                </a:lnTo>
                <a:lnTo>
                  <a:pt x="59741" y="775691"/>
                </a:lnTo>
                <a:lnTo>
                  <a:pt x="126369" y="724704"/>
                </a:lnTo>
                <a:lnTo>
                  <a:pt x="161239" y="641959"/>
                </a:lnTo>
                <a:lnTo>
                  <a:pt x="160046" y="640753"/>
                </a:lnTo>
                <a:lnTo>
                  <a:pt x="146901" y="627622"/>
                </a:lnTo>
                <a:lnTo>
                  <a:pt x="157160" y="616243"/>
                </a:lnTo>
                <a:lnTo>
                  <a:pt x="163627" y="604939"/>
                </a:lnTo>
                <a:lnTo>
                  <a:pt x="152781" y="585167"/>
                </a:lnTo>
                <a:lnTo>
                  <a:pt x="134963" y="570319"/>
                </a:lnTo>
                <a:lnTo>
                  <a:pt x="68460" y="552052"/>
                </a:lnTo>
                <a:lnTo>
                  <a:pt x="78842" y="534492"/>
                </a:lnTo>
                <a:lnTo>
                  <a:pt x="112343" y="487333"/>
                </a:lnTo>
                <a:lnTo>
                  <a:pt x="149301" y="448526"/>
                </a:lnTo>
                <a:lnTo>
                  <a:pt x="10060" y="435192"/>
                </a:lnTo>
                <a:lnTo>
                  <a:pt x="13170" y="411505"/>
                </a:lnTo>
                <a:lnTo>
                  <a:pt x="50230" y="376927"/>
                </a:lnTo>
                <a:lnTo>
                  <a:pt x="109893" y="360160"/>
                </a:lnTo>
                <a:lnTo>
                  <a:pt x="238849" y="341058"/>
                </a:lnTo>
                <a:lnTo>
                  <a:pt x="372849" y="323161"/>
                </a:lnTo>
                <a:lnTo>
                  <a:pt x="430432" y="306287"/>
                </a:lnTo>
                <a:lnTo>
                  <a:pt x="471691" y="277775"/>
                </a:lnTo>
                <a:lnTo>
                  <a:pt x="486654" y="240574"/>
                </a:lnTo>
                <a:lnTo>
                  <a:pt x="480365" y="199349"/>
                </a:lnTo>
                <a:lnTo>
                  <a:pt x="438252" y="126124"/>
                </a:lnTo>
                <a:lnTo>
                  <a:pt x="413182" y="98666"/>
                </a:lnTo>
                <a:lnTo>
                  <a:pt x="409588" y="65227"/>
                </a:lnTo>
                <a:lnTo>
                  <a:pt x="429583" y="22898"/>
                </a:lnTo>
                <a:lnTo>
                  <a:pt x="469303" y="1943"/>
                </a:lnTo>
                <a:lnTo>
                  <a:pt x="489157" y="2923"/>
                </a:lnTo>
                <a:lnTo>
                  <a:pt x="500342" y="11494"/>
                </a:lnTo>
                <a:lnTo>
                  <a:pt x="498986" y="32181"/>
                </a:lnTo>
                <a:lnTo>
                  <a:pt x="494373" y="55677"/>
                </a:lnTo>
                <a:lnTo>
                  <a:pt x="508232" y="110798"/>
                </a:lnTo>
                <a:lnTo>
                  <a:pt x="536169" y="157175"/>
                </a:lnTo>
                <a:lnTo>
                  <a:pt x="549874" y="188557"/>
                </a:lnTo>
                <a:lnTo>
                  <a:pt x="559068" y="228024"/>
                </a:lnTo>
                <a:lnTo>
                  <a:pt x="558902" y="268484"/>
                </a:lnTo>
                <a:lnTo>
                  <a:pt x="544525" y="302844"/>
                </a:lnTo>
                <a:lnTo>
                  <a:pt x="497021" y="331431"/>
                </a:lnTo>
                <a:lnTo>
                  <a:pt x="437058" y="349415"/>
                </a:lnTo>
                <a:lnTo>
                  <a:pt x="306908" y="373291"/>
                </a:lnTo>
                <a:lnTo>
                  <a:pt x="197911" y="379553"/>
                </a:lnTo>
                <a:lnTo>
                  <a:pt x="90780" y="388824"/>
                </a:lnTo>
                <a:lnTo>
                  <a:pt x="60802" y="395261"/>
                </a:lnTo>
                <a:lnTo>
                  <a:pt x="38253" y="412699"/>
                </a:lnTo>
                <a:lnTo>
                  <a:pt x="55853" y="424768"/>
                </a:lnTo>
                <a:lnTo>
                  <a:pt x="80036" y="423443"/>
                </a:lnTo>
                <a:lnTo>
                  <a:pt x="220942" y="400762"/>
                </a:lnTo>
                <a:lnTo>
                  <a:pt x="234126" y="418616"/>
                </a:lnTo>
                <a:lnTo>
                  <a:pt x="236462" y="442557"/>
                </a:lnTo>
                <a:lnTo>
                  <a:pt x="218643" y="467990"/>
                </a:lnTo>
                <a:lnTo>
                  <a:pt x="193472" y="490309"/>
                </a:lnTo>
                <a:lnTo>
                  <a:pt x="149301" y="535686"/>
                </a:lnTo>
                <a:lnTo>
                  <a:pt x="205410" y="566738"/>
                </a:lnTo>
                <a:lnTo>
                  <a:pt x="231751" y="541370"/>
                </a:lnTo>
                <a:lnTo>
                  <a:pt x="249593" y="560756"/>
                </a:lnTo>
                <a:lnTo>
                  <a:pt x="231686" y="575095"/>
                </a:lnTo>
                <a:lnTo>
                  <a:pt x="216167" y="591807"/>
                </a:lnTo>
                <a:lnTo>
                  <a:pt x="220942" y="618071"/>
                </a:lnTo>
                <a:lnTo>
                  <a:pt x="211871" y="700459"/>
                </a:lnTo>
                <a:lnTo>
                  <a:pt x="173178" y="762559"/>
                </a:lnTo>
                <a:lnTo>
                  <a:pt x="130856" y="802037"/>
                </a:lnTo>
                <a:lnTo>
                  <a:pt x="74067" y="8198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6" name="object 236"/>
          <p:cNvSpPr/>
          <p:nvPr/>
        </p:nvSpPr>
        <p:spPr>
          <a:xfrm>
            <a:off x="3100596" y="1616025"/>
            <a:ext cx="91349" cy="105146"/>
          </a:xfrm>
          <a:custGeom>
            <a:avLst/>
            <a:gdLst/>
            <a:ahLst/>
            <a:cxnLst/>
            <a:rect l="l" t="t" r="r" b="b"/>
            <a:pathLst>
              <a:path w="95187" h="109563">
                <a:moveTo>
                  <a:pt x="0" y="107976"/>
                </a:moveTo>
                <a:lnTo>
                  <a:pt x="0" y="2236"/>
                </a:lnTo>
                <a:lnTo>
                  <a:pt x="35459" y="18682"/>
                </a:lnTo>
                <a:lnTo>
                  <a:pt x="24435" y="19647"/>
                </a:lnTo>
                <a:lnTo>
                  <a:pt x="24435" y="90082"/>
                </a:lnTo>
                <a:lnTo>
                  <a:pt x="32906" y="90565"/>
                </a:lnTo>
                <a:lnTo>
                  <a:pt x="59374" y="81419"/>
                </a:lnTo>
                <a:lnTo>
                  <a:pt x="69317" y="52871"/>
                </a:lnTo>
                <a:lnTo>
                  <a:pt x="60289" y="27390"/>
                </a:lnTo>
                <a:lnTo>
                  <a:pt x="35459" y="18682"/>
                </a:lnTo>
                <a:lnTo>
                  <a:pt x="0" y="2236"/>
                </a:lnTo>
                <a:lnTo>
                  <a:pt x="32906" y="0"/>
                </a:lnTo>
                <a:lnTo>
                  <a:pt x="76988" y="11507"/>
                </a:lnTo>
                <a:lnTo>
                  <a:pt x="95187" y="52071"/>
                </a:lnTo>
                <a:lnTo>
                  <a:pt x="77305" y="95670"/>
                </a:lnTo>
                <a:lnTo>
                  <a:pt x="27636" y="109563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7" name="object 237"/>
          <p:cNvSpPr/>
          <p:nvPr/>
        </p:nvSpPr>
        <p:spPr>
          <a:xfrm>
            <a:off x="3201616" y="1643462"/>
            <a:ext cx="68509" cy="78332"/>
          </a:xfrm>
          <a:custGeom>
            <a:avLst/>
            <a:gdLst/>
            <a:ahLst/>
            <a:cxnLst/>
            <a:rect l="l" t="t" r="r" b="b"/>
            <a:pathLst>
              <a:path w="71387" h="81623">
                <a:moveTo>
                  <a:pt x="5588" y="6871"/>
                </a:moveTo>
                <a:lnTo>
                  <a:pt x="31623" y="16612"/>
                </a:lnTo>
                <a:lnTo>
                  <a:pt x="10059" y="22518"/>
                </a:lnTo>
                <a:close/>
              </a:path>
              <a:path w="71387" h="81623">
                <a:moveTo>
                  <a:pt x="49505" y="79858"/>
                </a:moveTo>
                <a:lnTo>
                  <a:pt x="48070" y="72035"/>
                </a:lnTo>
                <a:lnTo>
                  <a:pt x="47587" y="72035"/>
                </a:lnTo>
                <a:lnTo>
                  <a:pt x="0" y="57658"/>
                </a:lnTo>
                <a:lnTo>
                  <a:pt x="12554" y="35060"/>
                </a:lnTo>
                <a:lnTo>
                  <a:pt x="46635" y="42964"/>
                </a:lnTo>
                <a:lnTo>
                  <a:pt x="30502" y="45517"/>
                </a:lnTo>
                <a:lnTo>
                  <a:pt x="23952" y="55271"/>
                </a:lnTo>
                <a:lnTo>
                  <a:pt x="33541" y="64529"/>
                </a:lnTo>
                <a:lnTo>
                  <a:pt x="46152" y="55588"/>
                </a:lnTo>
                <a:lnTo>
                  <a:pt x="46635" y="51435"/>
                </a:lnTo>
                <a:lnTo>
                  <a:pt x="46635" y="42964"/>
                </a:lnTo>
                <a:lnTo>
                  <a:pt x="12554" y="35060"/>
                </a:lnTo>
                <a:lnTo>
                  <a:pt x="45835" y="27788"/>
                </a:lnTo>
                <a:lnTo>
                  <a:pt x="45835" y="26683"/>
                </a:lnTo>
                <a:lnTo>
                  <a:pt x="43220" y="20086"/>
                </a:lnTo>
                <a:lnTo>
                  <a:pt x="31623" y="16612"/>
                </a:lnTo>
                <a:lnTo>
                  <a:pt x="5588" y="6871"/>
                </a:lnTo>
                <a:lnTo>
                  <a:pt x="35929" y="0"/>
                </a:lnTo>
                <a:lnTo>
                  <a:pt x="62862" y="9967"/>
                </a:lnTo>
                <a:lnTo>
                  <a:pt x="70269" y="33706"/>
                </a:lnTo>
                <a:lnTo>
                  <a:pt x="70269" y="60859"/>
                </a:lnTo>
                <a:lnTo>
                  <a:pt x="71387" y="79858"/>
                </a:lnTo>
                <a:close/>
              </a:path>
              <a:path w="71387" h="81623">
                <a:moveTo>
                  <a:pt x="6689" y="74313"/>
                </a:moveTo>
                <a:lnTo>
                  <a:pt x="0" y="57658"/>
                </a:lnTo>
                <a:lnTo>
                  <a:pt x="47587" y="72035"/>
                </a:lnTo>
                <a:lnTo>
                  <a:pt x="25235" y="81623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8" name="object 238"/>
          <p:cNvSpPr/>
          <p:nvPr/>
        </p:nvSpPr>
        <p:spPr>
          <a:xfrm>
            <a:off x="3283161" y="1643469"/>
            <a:ext cx="56723" cy="78161"/>
          </a:xfrm>
          <a:custGeom>
            <a:avLst/>
            <a:gdLst/>
            <a:ahLst/>
            <a:cxnLst/>
            <a:rect l="l" t="t" r="r" b="b"/>
            <a:pathLst>
              <a:path w="59106" h="81445">
                <a:moveTo>
                  <a:pt x="34506" y="16764"/>
                </a:moveTo>
                <a:lnTo>
                  <a:pt x="10563" y="7323"/>
                </a:lnTo>
                <a:lnTo>
                  <a:pt x="33706" y="0"/>
                </a:lnTo>
                <a:lnTo>
                  <a:pt x="55741" y="4470"/>
                </a:lnTo>
                <a:lnTo>
                  <a:pt x="51435" y="21234"/>
                </a:lnTo>
                <a:close/>
              </a:path>
              <a:path w="59106" h="81445">
                <a:moveTo>
                  <a:pt x="0" y="76022"/>
                </a:moveTo>
                <a:lnTo>
                  <a:pt x="4318" y="58610"/>
                </a:lnTo>
                <a:lnTo>
                  <a:pt x="25235" y="64529"/>
                </a:lnTo>
                <a:lnTo>
                  <a:pt x="35624" y="57976"/>
                </a:lnTo>
                <a:lnTo>
                  <a:pt x="24117" y="49022"/>
                </a:lnTo>
                <a:lnTo>
                  <a:pt x="6912" y="38725"/>
                </a:lnTo>
                <a:lnTo>
                  <a:pt x="1918" y="25552"/>
                </a:lnTo>
                <a:lnTo>
                  <a:pt x="10563" y="7323"/>
                </a:lnTo>
                <a:lnTo>
                  <a:pt x="34506" y="16764"/>
                </a:lnTo>
                <a:lnTo>
                  <a:pt x="25235" y="23152"/>
                </a:lnTo>
                <a:lnTo>
                  <a:pt x="37859" y="32106"/>
                </a:lnTo>
                <a:lnTo>
                  <a:pt x="59106" y="56210"/>
                </a:lnTo>
                <a:lnTo>
                  <a:pt x="50557" y="74281"/>
                </a:lnTo>
                <a:lnTo>
                  <a:pt x="25235" y="8144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39" name="object 239"/>
          <p:cNvSpPr/>
          <p:nvPr/>
        </p:nvSpPr>
        <p:spPr>
          <a:xfrm>
            <a:off x="3382653" y="1616031"/>
            <a:ext cx="78016" cy="104073"/>
          </a:xfrm>
          <a:custGeom>
            <a:avLst/>
            <a:gdLst/>
            <a:ahLst/>
            <a:cxnLst/>
            <a:rect l="l" t="t" r="r" b="b"/>
            <a:pathLst>
              <a:path w="81294" h="108445">
                <a:moveTo>
                  <a:pt x="1" y="108445"/>
                </a:moveTo>
                <a:lnTo>
                  <a:pt x="1" y="2235"/>
                </a:lnTo>
                <a:lnTo>
                  <a:pt x="35129" y="18047"/>
                </a:lnTo>
                <a:lnTo>
                  <a:pt x="24118" y="18847"/>
                </a:lnTo>
                <a:lnTo>
                  <a:pt x="24118" y="48552"/>
                </a:lnTo>
                <a:lnTo>
                  <a:pt x="33694" y="48552"/>
                </a:lnTo>
                <a:lnTo>
                  <a:pt x="24118" y="66116"/>
                </a:lnTo>
                <a:lnTo>
                  <a:pt x="24118" y="108445"/>
                </a:lnTo>
                <a:close/>
              </a:path>
              <a:path w="81294" h="108445">
                <a:moveTo>
                  <a:pt x="56376" y="108445"/>
                </a:moveTo>
                <a:lnTo>
                  <a:pt x="48870" y="83363"/>
                </a:lnTo>
                <a:lnTo>
                  <a:pt x="42803" y="69772"/>
                </a:lnTo>
                <a:lnTo>
                  <a:pt x="31459" y="66116"/>
                </a:lnTo>
                <a:lnTo>
                  <a:pt x="24118" y="66116"/>
                </a:lnTo>
                <a:lnTo>
                  <a:pt x="33694" y="48552"/>
                </a:lnTo>
                <a:lnTo>
                  <a:pt x="53023" y="33058"/>
                </a:lnTo>
                <a:lnTo>
                  <a:pt x="35129" y="18047"/>
                </a:lnTo>
                <a:lnTo>
                  <a:pt x="1" y="2235"/>
                </a:lnTo>
                <a:lnTo>
                  <a:pt x="32424" y="0"/>
                </a:lnTo>
                <a:lnTo>
                  <a:pt x="67234" y="8458"/>
                </a:lnTo>
                <a:lnTo>
                  <a:pt x="77140" y="30988"/>
                </a:lnTo>
                <a:lnTo>
                  <a:pt x="71113" y="48131"/>
                </a:lnTo>
                <a:lnTo>
                  <a:pt x="58141" y="57492"/>
                </a:lnTo>
                <a:lnTo>
                  <a:pt x="58141" y="57975"/>
                </a:lnTo>
                <a:lnTo>
                  <a:pt x="72505" y="78092"/>
                </a:lnTo>
                <a:lnTo>
                  <a:pt x="77385" y="96264"/>
                </a:lnTo>
                <a:lnTo>
                  <a:pt x="81294" y="10844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0" name="object 240"/>
          <p:cNvSpPr/>
          <p:nvPr/>
        </p:nvSpPr>
        <p:spPr>
          <a:xfrm>
            <a:off x="3468490" y="1643465"/>
            <a:ext cx="71276" cy="78174"/>
          </a:xfrm>
          <a:custGeom>
            <a:avLst/>
            <a:gdLst/>
            <a:ahLst/>
            <a:cxnLst/>
            <a:rect l="l" t="t" r="r" b="b"/>
            <a:pathLst>
              <a:path w="74271" h="81458">
                <a:moveTo>
                  <a:pt x="23166" y="48552"/>
                </a:moveTo>
                <a:lnTo>
                  <a:pt x="1" y="41682"/>
                </a:lnTo>
                <a:lnTo>
                  <a:pt x="9548" y="13416"/>
                </a:lnTo>
                <a:lnTo>
                  <a:pt x="38025" y="16129"/>
                </a:lnTo>
                <a:lnTo>
                  <a:pt x="23000" y="31941"/>
                </a:lnTo>
                <a:lnTo>
                  <a:pt x="51753" y="31941"/>
                </a:lnTo>
                <a:lnTo>
                  <a:pt x="49080" y="21820"/>
                </a:lnTo>
                <a:lnTo>
                  <a:pt x="38025" y="16129"/>
                </a:lnTo>
                <a:lnTo>
                  <a:pt x="9548" y="13416"/>
                </a:lnTo>
                <a:lnTo>
                  <a:pt x="39460" y="0"/>
                </a:lnTo>
                <a:lnTo>
                  <a:pt x="66328" y="12238"/>
                </a:lnTo>
                <a:lnTo>
                  <a:pt x="74271" y="38964"/>
                </a:lnTo>
                <a:lnTo>
                  <a:pt x="73470" y="48552"/>
                </a:lnTo>
                <a:close/>
              </a:path>
              <a:path w="74271" h="81458">
                <a:moveTo>
                  <a:pt x="10904" y="70733"/>
                </a:moveTo>
                <a:lnTo>
                  <a:pt x="1" y="41682"/>
                </a:lnTo>
                <a:lnTo>
                  <a:pt x="23166" y="48552"/>
                </a:lnTo>
                <a:lnTo>
                  <a:pt x="45200" y="63412"/>
                </a:lnTo>
                <a:lnTo>
                  <a:pt x="66765" y="60211"/>
                </a:lnTo>
                <a:lnTo>
                  <a:pt x="69965" y="76658"/>
                </a:lnTo>
                <a:lnTo>
                  <a:pt x="41695" y="81458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1" name="object 241"/>
          <p:cNvSpPr/>
          <p:nvPr/>
        </p:nvSpPr>
        <p:spPr>
          <a:xfrm>
            <a:off x="3549429" y="1643469"/>
            <a:ext cx="56711" cy="78161"/>
          </a:xfrm>
          <a:custGeom>
            <a:avLst/>
            <a:gdLst/>
            <a:ahLst/>
            <a:cxnLst/>
            <a:rect l="l" t="t" r="r" b="b"/>
            <a:pathLst>
              <a:path w="59094" h="81445">
                <a:moveTo>
                  <a:pt x="34507" y="16764"/>
                </a:moveTo>
                <a:lnTo>
                  <a:pt x="10564" y="7323"/>
                </a:lnTo>
                <a:lnTo>
                  <a:pt x="33706" y="0"/>
                </a:lnTo>
                <a:lnTo>
                  <a:pt x="55741" y="4470"/>
                </a:lnTo>
                <a:lnTo>
                  <a:pt x="51435" y="21234"/>
                </a:lnTo>
                <a:close/>
              </a:path>
              <a:path w="59094" h="81445">
                <a:moveTo>
                  <a:pt x="1" y="76022"/>
                </a:moveTo>
                <a:lnTo>
                  <a:pt x="4318" y="58610"/>
                </a:lnTo>
                <a:lnTo>
                  <a:pt x="25235" y="64529"/>
                </a:lnTo>
                <a:lnTo>
                  <a:pt x="35624" y="57976"/>
                </a:lnTo>
                <a:lnTo>
                  <a:pt x="24118" y="49022"/>
                </a:lnTo>
                <a:lnTo>
                  <a:pt x="6913" y="38725"/>
                </a:lnTo>
                <a:lnTo>
                  <a:pt x="1918" y="25552"/>
                </a:lnTo>
                <a:lnTo>
                  <a:pt x="10564" y="7323"/>
                </a:lnTo>
                <a:lnTo>
                  <a:pt x="34507" y="16764"/>
                </a:lnTo>
                <a:lnTo>
                  <a:pt x="25235" y="23152"/>
                </a:lnTo>
                <a:lnTo>
                  <a:pt x="37859" y="32106"/>
                </a:lnTo>
                <a:lnTo>
                  <a:pt x="59093" y="56210"/>
                </a:lnTo>
                <a:lnTo>
                  <a:pt x="50551" y="74281"/>
                </a:lnTo>
                <a:lnTo>
                  <a:pt x="25235" y="81445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2" name="object 242"/>
          <p:cNvSpPr/>
          <p:nvPr/>
        </p:nvSpPr>
        <p:spPr>
          <a:xfrm>
            <a:off x="3613501" y="1623692"/>
            <a:ext cx="49508" cy="97942"/>
          </a:xfrm>
          <a:custGeom>
            <a:avLst/>
            <a:gdLst/>
            <a:ahLst/>
            <a:cxnLst/>
            <a:rect l="l" t="t" r="r" b="b"/>
            <a:pathLst>
              <a:path w="51588" h="102057">
                <a:moveTo>
                  <a:pt x="34189" y="40246"/>
                </a:moveTo>
                <a:lnTo>
                  <a:pt x="10389" y="40246"/>
                </a:lnTo>
                <a:lnTo>
                  <a:pt x="1" y="40246"/>
                </a:lnTo>
                <a:lnTo>
                  <a:pt x="1" y="22365"/>
                </a:lnTo>
                <a:lnTo>
                  <a:pt x="10389" y="22365"/>
                </a:lnTo>
                <a:lnTo>
                  <a:pt x="10389" y="5423"/>
                </a:lnTo>
                <a:lnTo>
                  <a:pt x="34189" y="0"/>
                </a:lnTo>
                <a:lnTo>
                  <a:pt x="34189" y="22365"/>
                </a:lnTo>
                <a:lnTo>
                  <a:pt x="51588" y="22365"/>
                </a:lnTo>
                <a:lnTo>
                  <a:pt x="51588" y="40246"/>
                </a:lnTo>
                <a:close/>
              </a:path>
              <a:path w="51588" h="102057">
                <a:moveTo>
                  <a:pt x="17095" y="95352"/>
                </a:moveTo>
                <a:lnTo>
                  <a:pt x="10389" y="72200"/>
                </a:lnTo>
                <a:lnTo>
                  <a:pt x="10389" y="40246"/>
                </a:lnTo>
                <a:lnTo>
                  <a:pt x="34189" y="40246"/>
                </a:lnTo>
                <a:lnTo>
                  <a:pt x="34189" y="68517"/>
                </a:lnTo>
                <a:lnTo>
                  <a:pt x="43778" y="82258"/>
                </a:lnTo>
                <a:lnTo>
                  <a:pt x="50966" y="81611"/>
                </a:lnTo>
                <a:lnTo>
                  <a:pt x="51118" y="99975"/>
                </a:lnTo>
                <a:lnTo>
                  <a:pt x="35307" y="102057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3" name="object 243"/>
          <p:cNvSpPr/>
          <p:nvPr/>
        </p:nvSpPr>
        <p:spPr>
          <a:xfrm>
            <a:off x="3671610" y="1643462"/>
            <a:ext cx="68509" cy="78332"/>
          </a:xfrm>
          <a:custGeom>
            <a:avLst/>
            <a:gdLst/>
            <a:ahLst/>
            <a:cxnLst/>
            <a:rect l="l" t="t" r="r" b="b"/>
            <a:pathLst>
              <a:path w="71387" h="81623">
                <a:moveTo>
                  <a:pt x="5588" y="6871"/>
                </a:moveTo>
                <a:lnTo>
                  <a:pt x="31623" y="16612"/>
                </a:lnTo>
                <a:lnTo>
                  <a:pt x="10059" y="22518"/>
                </a:lnTo>
                <a:close/>
              </a:path>
              <a:path w="71387" h="81623">
                <a:moveTo>
                  <a:pt x="49505" y="79858"/>
                </a:moveTo>
                <a:lnTo>
                  <a:pt x="48070" y="72035"/>
                </a:lnTo>
                <a:lnTo>
                  <a:pt x="47587" y="72035"/>
                </a:lnTo>
                <a:lnTo>
                  <a:pt x="0" y="57658"/>
                </a:lnTo>
                <a:lnTo>
                  <a:pt x="12554" y="35060"/>
                </a:lnTo>
                <a:lnTo>
                  <a:pt x="46635" y="42964"/>
                </a:lnTo>
                <a:lnTo>
                  <a:pt x="30502" y="45517"/>
                </a:lnTo>
                <a:lnTo>
                  <a:pt x="23952" y="55271"/>
                </a:lnTo>
                <a:lnTo>
                  <a:pt x="33541" y="64529"/>
                </a:lnTo>
                <a:lnTo>
                  <a:pt x="46152" y="55588"/>
                </a:lnTo>
                <a:lnTo>
                  <a:pt x="46635" y="51435"/>
                </a:lnTo>
                <a:lnTo>
                  <a:pt x="46635" y="42964"/>
                </a:lnTo>
                <a:lnTo>
                  <a:pt x="12554" y="35060"/>
                </a:lnTo>
                <a:lnTo>
                  <a:pt x="45835" y="27788"/>
                </a:lnTo>
                <a:lnTo>
                  <a:pt x="45835" y="26683"/>
                </a:lnTo>
                <a:lnTo>
                  <a:pt x="43220" y="20086"/>
                </a:lnTo>
                <a:lnTo>
                  <a:pt x="31623" y="16612"/>
                </a:lnTo>
                <a:lnTo>
                  <a:pt x="5588" y="6871"/>
                </a:lnTo>
                <a:lnTo>
                  <a:pt x="35929" y="0"/>
                </a:lnTo>
                <a:lnTo>
                  <a:pt x="62862" y="9967"/>
                </a:lnTo>
                <a:lnTo>
                  <a:pt x="70269" y="33706"/>
                </a:lnTo>
                <a:lnTo>
                  <a:pt x="70269" y="60859"/>
                </a:lnTo>
                <a:lnTo>
                  <a:pt x="71387" y="79858"/>
                </a:lnTo>
                <a:close/>
              </a:path>
              <a:path w="71387" h="81623">
                <a:moveTo>
                  <a:pt x="6688" y="74313"/>
                </a:moveTo>
                <a:lnTo>
                  <a:pt x="0" y="57658"/>
                </a:lnTo>
                <a:lnTo>
                  <a:pt x="47587" y="72035"/>
                </a:lnTo>
                <a:lnTo>
                  <a:pt x="25235" y="81623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4" name="object 244"/>
          <p:cNvSpPr/>
          <p:nvPr/>
        </p:nvSpPr>
        <p:spPr>
          <a:xfrm>
            <a:off x="3757139" y="1645153"/>
            <a:ext cx="71581" cy="76637"/>
          </a:xfrm>
          <a:custGeom>
            <a:avLst/>
            <a:gdLst/>
            <a:ahLst/>
            <a:cxnLst/>
            <a:rect l="l" t="t" r="r" b="b"/>
            <a:pathLst>
              <a:path w="74588" h="79857">
                <a:moveTo>
                  <a:pt x="53506" y="78105"/>
                </a:moveTo>
                <a:lnTo>
                  <a:pt x="52388" y="67081"/>
                </a:lnTo>
                <a:lnTo>
                  <a:pt x="51906" y="67081"/>
                </a:lnTo>
                <a:lnTo>
                  <a:pt x="1" y="45835"/>
                </a:lnTo>
                <a:lnTo>
                  <a:pt x="1" y="0"/>
                </a:lnTo>
                <a:lnTo>
                  <a:pt x="24436" y="0"/>
                </a:lnTo>
                <a:lnTo>
                  <a:pt x="24436" y="41999"/>
                </a:lnTo>
                <a:lnTo>
                  <a:pt x="36577" y="60211"/>
                </a:lnTo>
                <a:lnTo>
                  <a:pt x="48718" y="51740"/>
                </a:lnTo>
                <a:lnTo>
                  <a:pt x="49518" y="46469"/>
                </a:lnTo>
                <a:lnTo>
                  <a:pt x="49518" y="0"/>
                </a:lnTo>
                <a:lnTo>
                  <a:pt x="73953" y="0"/>
                </a:lnTo>
                <a:lnTo>
                  <a:pt x="73953" y="53023"/>
                </a:lnTo>
                <a:lnTo>
                  <a:pt x="74588" y="78105"/>
                </a:lnTo>
                <a:close/>
              </a:path>
              <a:path w="74588" h="79857">
                <a:moveTo>
                  <a:pt x="7806" y="71890"/>
                </a:moveTo>
                <a:lnTo>
                  <a:pt x="1" y="45835"/>
                </a:lnTo>
                <a:lnTo>
                  <a:pt x="51906" y="67081"/>
                </a:lnTo>
                <a:lnTo>
                  <a:pt x="27471" y="79857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5" name="object 245"/>
          <p:cNvSpPr/>
          <p:nvPr/>
        </p:nvSpPr>
        <p:spPr>
          <a:xfrm>
            <a:off x="3846209" y="1643465"/>
            <a:ext cx="46594" cy="76638"/>
          </a:xfrm>
          <a:custGeom>
            <a:avLst/>
            <a:gdLst/>
            <a:ahLst/>
            <a:cxnLst/>
            <a:rect l="l" t="t" r="r" b="b"/>
            <a:pathLst>
              <a:path w="48552" h="79858">
                <a:moveTo>
                  <a:pt x="41999" y="22517"/>
                </a:moveTo>
                <a:lnTo>
                  <a:pt x="22352" y="16129"/>
                </a:lnTo>
                <a:lnTo>
                  <a:pt x="43434" y="0"/>
                </a:lnTo>
                <a:lnTo>
                  <a:pt x="48552" y="318"/>
                </a:lnTo>
                <a:lnTo>
                  <a:pt x="48552" y="23165"/>
                </a:lnTo>
                <a:close/>
              </a:path>
              <a:path w="48552" h="79858">
                <a:moveTo>
                  <a:pt x="635" y="79858"/>
                </a:moveTo>
                <a:lnTo>
                  <a:pt x="635" y="27471"/>
                </a:lnTo>
                <a:lnTo>
                  <a:pt x="0" y="1753"/>
                </a:lnTo>
                <a:lnTo>
                  <a:pt x="20917" y="1753"/>
                </a:lnTo>
                <a:lnTo>
                  <a:pt x="21717" y="16129"/>
                </a:lnTo>
                <a:lnTo>
                  <a:pt x="22352" y="16129"/>
                </a:lnTo>
                <a:lnTo>
                  <a:pt x="41999" y="22517"/>
                </a:lnTo>
                <a:lnTo>
                  <a:pt x="25387" y="34824"/>
                </a:lnTo>
                <a:lnTo>
                  <a:pt x="24917" y="40247"/>
                </a:lnTo>
                <a:lnTo>
                  <a:pt x="24917" y="79858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6" name="object 246"/>
          <p:cNvSpPr/>
          <p:nvPr/>
        </p:nvSpPr>
        <p:spPr>
          <a:xfrm>
            <a:off x="3898481" y="1643462"/>
            <a:ext cx="68509" cy="78332"/>
          </a:xfrm>
          <a:custGeom>
            <a:avLst/>
            <a:gdLst/>
            <a:ahLst/>
            <a:cxnLst/>
            <a:rect l="l" t="t" r="r" b="b"/>
            <a:pathLst>
              <a:path w="71387" h="81623">
                <a:moveTo>
                  <a:pt x="5588" y="6871"/>
                </a:moveTo>
                <a:lnTo>
                  <a:pt x="31623" y="16612"/>
                </a:lnTo>
                <a:lnTo>
                  <a:pt x="10058" y="22518"/>
                </a:lnTo>
                <a:close/>
              </a:path>
              <a:path w="71387" h="81623">
                <a:moveTo>
                  <a:pt x="49517" y="79858"/>
                </a:moveTo>
                <a:lnTo>
                  <a:pt x="48070" y="72035"/>
                </a:lnTo>
                <a:lnTo>
                  <a:pt x="47587" y="72035"/>
                </a:lnTo>
                <a:lnTo>
                  <a:pt x="0" y="57658"/>
                </a:lnTo>
                <a:lnTo>
                  <a:pt x="12560" y="35060"/>
                </a:lnTo>
                <a:lnTo>
                  <a:pt x="46634" y="42964"/>
                </a:lnTo>
                <a:lnTo>
                  <a:pt x="30502" y="45517"/>
                </a:lnTo>
                <a:lnTo>
                  <a:pt x="23952" y="55271"/>
                </a:lnTo>
                <a:lnTo>
                  <a:pt x="33541" y="64529"/>
                </a:lnTo>
                <a:lnTo>
                  <a:pt x="46152" y="55588"/>
                </a:lnTo>
                <a:lnTo>
                  <a:pt x="46634" y="51435"/>
                </a:lnTo>
                <a:lnTo>
                  <a:pt x="46634" y="42964"/>
                </a:lnTo>
                <a:lnTo>
                  <a:pt x="12560" y="35060"/>
                </a:lnTo>
                <a:lnTo>
                  <a:pt x="45847" y="27788"/>
                </a:lnTo>
                <a:lnTo>
                  <a:pt x="45847" y="26683"/>
                </a:lnTo>
                <a:lnTo>
                  <a:pt x="43226" y="20086"/>
                </a:lnTo>
                <a:lnTo>
                  <a:pt x="31623" y="16612"/>
                </a:lnTo>
                <a:lnTo>
                  <a:pt x="5588" y="6871"/>
                </a:lnTo>
                <a:lnTo>
                  <a:pt x="35928" y="0"/>
                </a:lnTo>
                <a:lnTo>
                  <a:pt x="62862" y="9967"/>
                </a:lnTo>
                <a:lnTo>
                  <a:pt x="70269" y="33706"/>
                </a:lnTo>
                <a:lnTo>
                  <a:pt x="70269" y="60859"/>
                </a:lnTo>
                <a:lnTo>
                  <a:pt x="71387" y="79858"/>
                </a:lnTo>
                <a:close/>
              </a:path>
              <a:path w="71387" h="81623">
                <a:moveTo>
                  <a:pt x="6688" y="74313"/>
                </a:moveTo>
                <a:lnTo>
                  <a:pt x="0" y="57658"/>
                </a:lnTo>
                <a:lnTo>
                  <a:pt x="47587" y="72035"/>
                </a:lnTo>
                <a:lnTo>
                  <a:pt x="25235" y="81623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7" name="object 247"/>
          <p:cNvSpPr/>
          <p:nvPr/>
        </p:nvSpPr>
        <p:spPr>
          <a:xfrm>
            <a:off x="3983704" y="1643468"/>
            <a:ext cx="71739" cy="76637"/>
          </a:xfrm>
          <a:custGeom>
            <a:avLst/>
            <a:gdLst/>
            <a:ahLst/>
            <a:cxnLst/>
            <a:rect l="l" t="t" r="r" b="b"/>
            <a:pathLst>
              <a:path w="74753" h="79857">
                <a:moveTo>
                  <a:pt x="648" y="79857"/>
                </a:moveTo>
                <a:lnTo>
                  <a:pt x="648" y="26670"/>
                </a:lnTo>
                <a:lnTo>
                  <a:pt x="1" y="1753"/>
                </a:lnTo>
                <a:lnTo>
                  <a:pt x="21095" y="1753"/>
                </a:lnTo>
                <a:lnTo>
                  <a:pt x="22213" y="12446"/>
                </a:lnTo>
                <a:lnTo>
                  <a:pt x="22683" y="12446"/>
                </a:lnTo>
                <a:lnTo>
                  <a:pt x="38177" y="19647"/>
                </a:lnTo>
                <a:lnTo>
                  <a:pt x="25883" y="28740"/>
                </a:lnTo>
                <a:lnTo>
                  <a:pt x="24918" y="34811"/>
                </a:lnTo>
                <a:lnTo>
                  <a:pt x="24918" y="79857"/>
                </a:lnTo>
                <a:close/>
              </a:path>
              <a:path w="74753" h="79857">
                <a:moveTo>
                  <a:pt x="50470" y="79857"/>
                </a:moveTo>
                <a:lnTo>
                  <a:pt x="50470" y="36563"/>
                </a:lnTo>
                <a:lnTo>
                  <a:pt x="38177" y="19647"/>
                </a:lnTo>
                <a:lnTo>
                  <a:pt x="22683" y="12446"/>
                </a:lnTo>
                <a:lnTo>
                  <a:pt x="46800" y="0"/>
                </a:lnTo>
                <a:lnTo>
                  <a:pt x="66768" y="8146"/>
                </a:lnTo>
                <a:lnTo>
                  <a:pt x="74753" y="33541"/>
                </a:lnTo>
                <a:lnTo>
                  <a:pt x="74753" y="79857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8" name="object 248"/>
          <p:cNvSpPr/>
          <p:nvPr/>
        </p:nvSpPr>
        <p:spPr>
          <a:xfrm>
            <a:off x="4066481" y="1623692"/>
            <a:ext cx="49508" cy="97942"/>
          </a:xfrm>
          <a:custGeom>
            <a:avLst/>
            <a:gdLst/>
            <a:ahLst/>
            <a:cxnLst/>
            <a:rect l="l" t="t" r="r" b="b"/>
            <a:pathLst>
              <a:path w="51588" h="102057">
                <a:moveTo>
                  <a:pt x="34189" y="40246"/>
                </a:moveTo>
                <a:lnTo>
                  <a:pt x="10389" y="40246"/>
                </a:lnTo>
                <a:lnTo>
                  <a:pt x="1" y="40246"/>
                </a:lnTo>
                <a:lnTo>
                  <a:pt x="1" y="22365"/>
                </a:lnTo>
                <a:lnTo>
                  <a:pt x="10389" y="22365"/>
                </a:lnTo>
                <a:lnTo>
                  <a:pt x="10389" y="5423"/>
                </a:lnTo>
                <a:lnTo>
                  <a:pt x="34189" y="0"/>
                </a:lnTo>
                <a:lnTo>
                  <a:pt x="34189" y="22365"/>
                </a:lnTo>
                <a:lnTo>
                  <a:pt x="51588" y="22365"/>
                </a:lnTo>
                <a:lnTo>
                  <a:pt x="51588" y="40246"/>
                </a:lnTo>
                <a:close/>
              </a:path>
              <a:path w="51588" h="102057">
                <a:moveTo>
                  <a:pt x="17095" y="95352"/>
                </a:moveTo>
                <a:lnTo>
                  <a:pt x="10389" y="72200"/>
                </a:lnTo>
                <a:lnTo>
                  <a:pt x="10389" y="40246"/>
                </a:lnTo>
                <a:lnTo>
                  <a:pt x="34189" y="40246"/>
                </a:lnTo>
                <a:lnTo>
                  <a:pt x="34189" y="68517"/>
                </a:lnTo>
                <a:lnTo>
                  <a:pt x="43765" y="82258"/>
                </a:lnTo>
                <a:lnTo>
                  <a:pt x="50953" y="81611"/>
                </a:lnTo>
                <a:lnTo>
                  <a:pt x="51118" y="99975"/>
                </a:lnTo>
                <a:lnTo>
                  <a:pt x="35307" y="102057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sp>
        <p:nvSpPr>
          <p:cNvPr id="249" name="object 249"/>
          <p:cNvSpPr/>
          <p:nvPr/>
        </p:nvSpPr>
        <p:spPr>
          <a:xfrm>
            <a:off x="4126580" y="1693428"/>
            <a:ext cx="27436" cy="28361"/>
          </a:xfrm>
          <a:custGeom>
            <a:avLst/>
            <a:gdLst/>
            <a:ahLst/>
            <a:cxnLst/>
            <a:rect l="l" t="t" r="r" b="b"/>
            <a:pathLst>
              <a:path w="28589" h="29553">
                <a:moveTo>
                  <a:pt x="1" y="14859"/>
                </a:moveTo>
                <a:lnTo>
                  <a:pt x="14365" y="0"/>
                </a:lnTo>
                <a:lnTo>
                  <a:pt x="28589" y="14859"/>
                </a:lnTo>
                <a:lnTo>
                  <a:pt x="14212" y="29553"/>
                </a:lnTo>
                <a:close/>
              </a:path>
            </a:pathLst>
          </a:custGeom>
          <a:solidFill>
            <a:srgbClr val="6E9C87"/>
          </a:solidFill>
        </p:spPr>
        <p:txBody>
          <a:bodyPr wrap="square" lIns="0" tIns="0" rIns="0" bIns="0" rtlCol="0">
            <a:noAutofit/>
          </a:bodyPr>
          <a:lstStyle/>
          <a:p>
            <a:endParaRPr sz="1727" dirty="0"/>
          </a:p>
        </p:txBody>
      </p:sp>
      <p:pic>
        <p:nvPicPr>
          <p:cNvPr id="13" name="Grafik 12" descr="Ein Bild, das Essen, Teller, Salat, Blattgemüse enthält.&#10;&#10;Automatisch generierte Beschreibung">
            <a:extLst>
              <a:ext uri="{FF2B5EF4-FFF2-40B4-BE49-F238E27FC236}">
                <a16:creationId xmlns:a16="http://schemas.microsoft.com/office/drawing/2014/main" id="{347FFE7F-27E4-12C7-8731-8017C21BD9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297858" y="1078183"/>
            <a:ext cx="4869051" cy="1385909"/>
          </a:xfrm>
          <a:prstGeom prst="rect">
            <a:avLst/>
          </a:prstGeom>
        </p:spPr>
      </p:pic>
      <p:grpSp>
        <p:nvGrpSpPr>
          <p:cNvPr id="18" name="object 391">
            <a:extLst>
              <a:ext uri="{FF2B5EF4-FFF2-40B4-BE49-F238E27FC236}">
                <a16:creationId xmlns:a16="http://schemas.microsoft.com/office/drawing/2014/main" id="{E1EE4F40-1391-4614-3A9F-1A43AEDFFB25}"/>
              </a:ext>
            </a:extLst>
          </p:cNvPr>
          <p:cNvGrpSpPr/>
          <p:nvPr/>
        </p:nvGrpSpPr>
        <p:grpSpPr>
          <a:xfrm>
            <a:off x="0" y="7140"/>
            <a:ext cx="7273100" cy="1999526"/>
            <a:chOff x="0" y="0"/>
            <a:chExt cx="7560309" cy="1910080"/>
          </a:xfrm>
        </p:grpSpPr>
        <p:pic>
          <p:nvPicPr>
            <p:cNvPr id="26" name="object 392">
              <a:extLst>
                <a:ext uri="{FF2B5EF4-FFF2-40B4-BE49-F238E27FC236}">
                  <a16:creationId xmlns:a16="http://schemas.microsoft.com/office/drawing/2014/main" id="{73DE283B-3E13-7931-263B-B8C18C518F5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27" name="object 393">
              <a:extLst>
                <a:ext uri="{FF2B5EF4-FFF2-40B4-BE49-F238E27FC236}">
                  <a16:creationId xmlns:a16="http://schemas.microsoft.com/office/drawing/2014/main" id="{747174D6-74D5-C32C-8C70-4E171FFB7C5F}"/>
                </a:ext>
              </a:extLst>
            </p:cNvPr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object 394">
              <a:extLst>
                <a:ext uri="{FF2B5EF4-FFF2-40B4-BE49-F238E27FC236}">
                  <a16:creationId xmlns:a16="http://schemas.microsoft.com/office/drawing/2014/main" id="{BF5B3DDC-9150-7DF8-2CEE-DE4AE0E66CBB}"/>
                </a:ext>
              </a:extLst>
            </p:cNvPr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51" name="object 395">
              <a:extLst>
                <a:ext uri="{FF2B5EF4-FFF2-40B4-BE49-F238E27FC236}">
                  <a16:creationId xmlns:a16="http://schemas.microsoft.com/office/drawing/2014/main" id="{220A9841-FC5F-C2C5-F354-22A8AD7B942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253" name="Textfeld 252">
            <a:extLst>
              <a:ext uri="{FF2B5EF4-FFF2-40B4-BE49-F238E27FC236}">
                <a16:creationId xmlns:a16="http://schemas.microsoft.com/office/drawing/2014/main" id="{CA99FE67-01E1-37DE-6859-6945CB978878}"/>
              </a:ext>
            </a:extLst>
          </p:cNvPr>
          <p:cNvSpPr txBox="1"/>
          <p:nvPr/>
        </p:nvSpPr>
        <p:spPr>
          <a:xfrm>
            <a:off x="755679" y="5074827"/>
            <a:ext cx="6274868" cy="62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spc="10" dirty="0">
                <a:solidFill>
                  <a:srgbClr val="3D464C"/>
                </a:solidFill>
                <a:latin typeface="Arial"/>
                <a:cs typeface="Arial"/>
              </a:rPr>
              <a:t>knackige bunte Blattsalate in French-Dressing mit geratenen</a:t>
            </a:r>
          </a:p>
          <a:p>
            <a:pPr>
              <a:lnSpc>
                <a:spcPts val="800"/>
              </a:lnSpc>
            </a:pPr>
            <a:endParaRPr lang="de-DE" sz="1400" spc="10" dirty="0">
              <a:solidFill>
                <a:srgbClr val="3D464C"/>
              </a:solidFill>
              <a:latin typeface="Arial"/>
              <a:cs typeface="Arial"/>
            </a:endParaRPr>
          </a:p>
          <a:p>
            <a:r>
              <a:rPr lang="de-DE" sz="1400" spc="10" dirty="0">
                <a:solidFill>
                  <a:srgbClr val="3D464C"/>
                </a:solidFill>
                <a:latin typeface="Arial"/>
                <a:cs typeface="Arial"/>
              </a:rPr>
              <a:t>Putenbruststreifen, Tomaten, Gurken und roten Zwiebeln</a:t>
            </a:r>
            <a:endParaRPr lang="de-DE" sz="1400" dirty="0">
              <a:latin typeface="Arial"/>
              <a:cs typeface="Arial"/>
            </a:endParaRPr>
          </a:p>
        </p:txBody>
      </p:sp>
      <p:sp>
        <p:nvSpPr>
          <p:cNvPr id="255" name="Textfeld 254">
            <a:extLst>
              <a:ext uri="{FF2B5EF4-FFF2-40B4-BE49-F238E27FC236}">
                <a16:creationId xmlns:a16="http://schemas.microsoft.com/office/drawing/2014/main" id="{E84D74CB-EFB8-F211-35E4-FE9877418D4C}"/>
              </a:ext>
            </a:extLst>
          </p:cNvPr>
          <p:cNvSpPr txBox="1"/>
          <p:nvPr/>
        </p:nvSpPr>
        <p:spPr>
          <a:xfrm>
            <a:off x="5534860" y="3179516"/>
            <a:ext cx="15151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spc="10" dirty="0">
                <a:solidFill>
                  <a:srgbClr val="5C6165"/>
                </a:solidFill>
                <a:latin typeface="Arial"/>
                <a:cs typeface="Arial"/>
              </a:rPr>
              <a:t>  5</a:t>
            </a:r>
            <a:r>
              <a:rPr lang="de-DE" sz="1800" b="1" spc="10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lang="de-DE" dirty="0"/>
          </a:p>
        </p:txBody>
      </p:sp>
      <p:sp>
        <p:nvSpPr>
          <p:cNvPr id="161" name="Textfeld 160">
            <a:extLst>
              <a:ext uri="{FF2B5EF4-FFF2-40B4-BE49-F238E27FC236}">
                <a16:creationId xmlns:a16="http://schemas.microsoft.com/office/drawing/2014/main" id="{40EC065A-9D87-923B-1DF0-28820C5AE004}"/>
              </a:ext>
            </a:extLst>
          </p:cNvPr>
          <p:cNvSpPr txBox="1"/>
          <p:nvPr/>
        </p:nvSpPr>
        <p:spPr>
          <a:xfrm>
            <a:off x="5693052" y="3827889"/>
            <a:ext cx="7749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spc="10" dirty="0">
                <a:solidFill>
                  <a:srgbClr val="5C6165"/>
                </a:solidFill>
                <a:latin typeface="Arial"/>
                <a:cs typeface="Arial"/>
              </a:rPr>
              <a:t>8</a:t>
            </a:r>
            <a:r>
              <a:rPr lang="de-DE" sz="1800" b="1" spc="10" dirty="0">
                <a:solidFill>
                  <a:srgbClr val="5C6165"/>
                </a:solidFill>
                <a:latin typeface="Arial"/>
                <a:cs typeface="Arial"/>
              </a:rPr>
              <a:t>,95€</a:t>
            </a:r>
            <a:endParaRPr lang="de-DE" dirty="0"/>
          </a:p>
        </p:txBody>
      </p:sp>
      <p:sp>
        <p:nvSpPr>
          <p:cNvPr id="256" name="Textfeld 255">
            <a:extLst>
              <a:ext uri="{FF2B5EF4-FFF2-40B4-BE49-F238E27FC236}">
                <a16:creationId xmlns:a16="http://schemas.microsoft.com/office/drawing/2014/main" id="{45332CE0-5134-0A5C-EE4E-2315D9990F97}"/>
              </a:ext>
            </a:extLst>
          </p:cNvPr>
          <p:cNvSpPr txBox="1"/>
          <p:nvPr/>
        </p:nvSpPr>
        <p:spPr>
          <a:xfrm>
            <a:off x="777341" y="4637934"/>
            <a:ext cx="3635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spc="-72" dirty="0">
                <a:solidFill>
                  <a:srgbClr val="6E9C87"/>
                </a:solidFill>
                <a:latin typeface="Lucida Sans Unicode"/>
                <a:cs typeface="Lucida Sans Unicode"/>
              </a:rPr>
              <a:t>Auszeit Salat</a:t>
            </a:r>
            <a:endParaRPr lang="de-DE" sz="2000" b="1" dirty="0"/>
          </a:p>
        </p:txBody>
      </p:sp>
      <p:sp>
        <p:nvSpPr>
          <p:cNvPr id="258" name="Textfeld 257">
            <a:extLst>
              <a:ext uri="{FF2B5EF4-FFF2-40B4-BE49-F238E27FC236}">
                <a16:creationId xmlns:a16="http://schemas.microsoft.com/office/drawing/2014/main" id="{119015DD-727F-99D1-11EA-B2D5C950E26B}"/>
              </a:ext>
            </a:extLst>
          </p:cNvPr>
          <p:cNvSpPr txBox="1"/>
          <p:nvPr/>
        </p:nvSpPr>
        <p:spPr>
          <a:xfrm>
            <a:off x="5567492" y="4667553"/>
            <a:ext cx="363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spc="10" dirty="0">
                <a:solidFill>
                  <a:srgbClr val="5C6165"/>
                </a:solidFill>
                <a:latin typeface="Arial"/>
                <a:cs typeface="Arial"/>
              </a:rPr>
              <a:t>14,95€</a:t>
            </a:r>
            <a:endParaRPr lang="de-DE" sz="1800" dirty="0">
              <a:latin typeface="Arial"/>
              <a:cs typeface="Arial"/>
            </a:endParaRPr>
          </a:p>
        </p:txBody>
      </p:sp>
      <p:pic>
        <p:nvPicPr>
          <p:cNvPr id="259" name="Grafik 258" descr="Huhn mit einfarbiger Füllung">
            <a:extLst>
              <a:ext uri="{FF2B5EF4-FFF2-40B4-BE49-F238E27FC236}">
                <a16:creationId xmlns:a16="http://schemas.microsoft.com/office/drawing/2014/main" id="{E910CB4E-B524-AFDF-C422-B7919F6E5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48996" y="4537250"/>
            <a:ext cx="540000" cy="540000"/>
          </a:xfrm>
          <a:prstGeom prst="rect">
            <a:avLst/>
          </a:prstGeom>
        </p:spPr>
      </p:pic>
      <p:pic>
        <p:nvPicPr>
          <p:cNvPr id="260" name="Grafik 259" descr="Kuh mit einfarbiger Füllung">
            <a:extLst>
              <a:ext uri="{FF2B5EF4-FFF2-40B4-BE49-F238E27FC236}">
                <a16:creationId xmlns:a16="http://schemas.microsoft.com/office/drawing/2014/main" id="{83BD4AC6-7D16-23A6-2243-32FED5FAF1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67681" y="7766216"/>
            <a:ext cx="518236" cy="518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4238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238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122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9122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122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4007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4007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4007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892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8892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8892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3777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3777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777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662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8662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662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3546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23546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3546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8431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8431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8431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3316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3316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3316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8201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8201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38201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43086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43086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3086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47971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47971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7971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2855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52855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2855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57740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7740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57740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62625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62625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62625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7510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67510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67510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2394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72394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2394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77279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77279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77279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82164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82164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82164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87049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87049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87049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91934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1934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91934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96818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96818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6818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01703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01703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01703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06588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06588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06588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11473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11473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11473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16358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16358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16358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21242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21242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21242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26127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26127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26127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31012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31012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31012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35897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35897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35897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40782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40782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40782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45666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45666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45666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0551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0551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0551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5436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5436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5436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60321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60321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0321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65205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65205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65205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70090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70090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70090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02997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74975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74975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79860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79860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79860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84745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84745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84745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89630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89630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89630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94514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94514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94514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99399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99399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99399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04284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04284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04284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09169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09169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09169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14054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14054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14054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18938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18938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18938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23823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23823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23823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28708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28708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28708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33593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33593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33593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38478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38478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38478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43362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43362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43362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48247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348247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348247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53132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53132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53132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58017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58017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58017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62902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62902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62902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367786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67786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367786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372671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372671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372671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377556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77556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377556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382441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82441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82441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387326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387326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387326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92210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92210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92210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97095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397095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97095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401980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401980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401980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406865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06865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406865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11750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11750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11750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16634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16634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416634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421519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21519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21519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426404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26404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426404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431289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431289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431289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436174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436174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436174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441058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441058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441058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45943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445943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445943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50828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50828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450828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55713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455713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455713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60598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60598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60598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65482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65482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65482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70367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470367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70367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475252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475252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75252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480137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80137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80137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85022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485022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485022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4899068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4899068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89906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94791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94791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94791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99676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499676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499676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04561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504561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04561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09446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09446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509446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514330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514330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514330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519215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519215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19215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524100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24100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524100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528985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528985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28985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533870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33870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533870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38754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38754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538754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543639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543639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543639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548524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548524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548524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553409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553409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553409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58293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558293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558293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563178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563178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63178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68063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568063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568063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729483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729483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572948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77833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577833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577833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827180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5827180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5827180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87602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87602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587602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5924875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5924875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5924875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597372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597372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597372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6022572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6022572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6022572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6071419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6071419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607141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6120267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6120267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6120267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6169116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6169116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616911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6217964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6217964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621796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6266811" y="3920404"/>
            <a:ext cx="5744" cy="6107767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6266811" y="1307925"/>
            <a:ext cx="5744" cy="2536622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626681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6315659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631565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6364506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636450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6413356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641335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6462204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646220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6511051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651105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6559899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6559899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6608746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660874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6657596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665759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6706443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6706443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6755291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675529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6804138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6804138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6852986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685298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6901836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6901836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6950684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6950684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6999531" y="1307925"/>
            <a:ext cx="5744" cy="872021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6999531" y="356130"/>
            <a:ext cx="5744" cy="902408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27273"/>
            <a:endParaRPr sz="1628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2" name="object 362"/>
          <p:cNvGrpSpPr/>
          <p:nvPr/>
        </p:nvGrpSpPr>
        <p:grpSpPr>
          <a:xfrm>
            <a:off x="0" y="0"/>
            <a:ext cx="7249130" cy="3565974"/>
            <a:chOff x="0" y="0"/>
            <a:chExt cx="7560309" cy="3942079"/>
          </a:xfrm>
        </p:grpSpPr>
        <p:pic>
          <p:nvPicPr>
            <p:cNvPr id="363" name="object 36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999" y="994206"/>
              <a:ext cx="5939986" cy="2879991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810005" y="3856202"/>
              <a:ext cx="5940425" cy="84455"/>
            </a:xfrm>
            <a:custGeom>
              <a:avLst/>
              <a:gdLst/>
              <a:ahLst/>
              <a:cxnLst/>
              <a:rect l="l" t="t" r="r" b="b"/>
              <a:pathLst>
                <a:path w="5940424" h="84454">
                  <a:moveTo>
                    <a:pt x="5940006" y="0"/>
                  </a:moveTo>
                  <a:lnTo>
                    <a:pt x="0" y="0"/>
                  </a:lnTo>
                  <a:lnTo>
                    <a:pt x="0" y="83997"/>
                  </a:lnTo>
                  <a:lnTo>
                    <a:pt x="5940006" y="83997"/>
                  </a:lnTo>
                  <a:lnTo>
                    <a:pt x="5940006" y="0"/>
                  </a:lnTo>
                  <a:close/>
                </a:path>
              </a:pathLst>
            </a:custGeom>
            <a:solidFill>
              <a:srgbClr val="3D464C"/>
            </a:solidFill>
          </p:spPr>
          <p:txBody>
            <a:bodyPr wrap="square" lIns="0" tIns="0" rIns="0" bIns="0" rtlCol="0"/>
            <a:lstStyle/>
            <a:p>
              <a:pPr defTabSz="827273"/>
              <a:endParaRPr sz="162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5" name="object 3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366" name="object 366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pPr defTabSz="827273"/>
              <a:endParaRPr sz="162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object 367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pPr defTabSz="827273"/>
              <a:endParaRPr sz="162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68" name="object 36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369" name="object 369"/>
          <p:cNvSpPr txBox="1">
            <a:spLocks noGrp="1"/>
          </p:cNvSpPr>
          <p:nvPr>
            <p:ph type="title"/>
          </p:nvPr>
        </p:nvSpPr>
        <p:spPr>
          <a:xfrm>
            <a:off x="2222316" y="4154786"/>
            <a:ext cx="2813490" cy="56854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>
              <a:spcBef>
                <a:spcPts val="91"/>
              </a:spcBef>
            </a:pPr>
            <a:r>
              <a:rPr spc="81" dirty="0"/>
              <a:t>B</a:t>
            </a:r>
            <a:r>
              <a:rPr spc="-403" dirty="0"/>
              <a:t>A</a:t>
            </a:r>
            <a:r>
              <a:rPr spc="-99" dirty="0"/>
              <a:t>YERISCHES</a:t>
            </a:r>
          </a:p>
        </p:txBody>
      </p:sp>
      <p:sp>
        <p:nvSpPr>
          <p:cNvPr id="370" name="object 370"/>
          <p:cNvSpPr txBox="1"/>
          <p:nvPr/>
        </p:nvSpPr>
        <p:spPr>
          <a:xfrm>
            <a:off x="907916" y="4917036"/>
            <a:ext cx="2394718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34466" defTabSz="827273">
              <a:spcBef>
                <a:spcPts val="91"/>
              </a:spcBef>
            </a:pPr>
            <a:r>
              <a:rPr lang="de-DE" sz="1628" b="1" spc="-50" dirty="0">
                <a:solidFill>
                  <a:srgbClr val="5C6165"/>
                </a:solidFill>
                <a:latin typeface="Tahoma"/>
                <a:cs typeface="Tahoma"/>
              </a:rPr>
              <a:t>Saftiges Rindsgulasch</a:t>
            </a:r>
            <a:endParaRPr sz="1085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5534090" y="4917036"/>
            <a:ext cx="817200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lang="de-DE" sz="1628" b="1" spc="4" dirty="0">
                <a:solidFill>
                  <a:srgbClr val="5C6165"/>
                </a:solidFill>
                <a:latin typeface="Tahoma"/>
                <a:cs typeface="Tahoma"/>
              </a:rPr>
              <a:t>18</a:t>
            </a: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942043" y="5264469"/>
            <a:ext cx="3977982" cy="34553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lang="de-DE" sz="1085" spc="40" dirty="0">
                <a:solidFill>
                  <a:srgbClr val="3D464C"/>
                </a:solidFill>
                <a:latin typeface="Arial"/>
                <a:cs typeface="Arial"/>
              </a:rPr>
              <a:t>mit Rotwein geschmortes Ochsengulasch, dazu hausgemachtes Apfelblaukraut und Butterspätzle</a:t>
            </a:r>
            <a:endParaRPr sz="108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928230" y="5804864"/>
            <a:ext cx="2177611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34466" defTabSz="827273">
              <a:spcBef>
                <a:spcPts val="91"/>
              </a:spcBef>
            </a:pPr>
            <a:r>
              <a:rPr sz="1628" b="1" spc="-81" dirty="0">
                <a:solidFill>
                  <a:srgbClr val="5C6165"/>
                </a:solidFill>
                <a:latin typeface="Tahoma"/>
                <a:cs typeface="Tahoma"/>
              </a:rPr>
              <a:t>F</a:t>
            </a:r>
            <a:r>
              <a:rPr sz="1628" b="1" spc="-40" dirty="0">
                <a:solidFill>
                  <a:srgbClr val="5C6165"/>
                </a:solidFill>
                <a:latin typeface="Tahoma"/>
                <a:cs typeface="Tahoma"/>
              </a:rPr>
              <a:t>rischer</a:t>
            </a:r>
            <a:r>
              <a:rPr sz="1628" b="1" spc="-7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-109" dirty="0">
                <a:solidFill>
                  <a:srgbClr val="5C6165"/>
                </a:solidFill>
                <a:latin typeface="Tahoma"/>
                <a:cs typeface="Tahoma"/>
              </a:rPr>
              <a:t>L</a:t>
            </a:r>
            <a:r>
              <a:rPr sz="1628" b="1" spc="-4" dirty="0">
                <a:solidFill>
                  <a:srgbClr val="5C6165"/>
                </a:solidFill>
                <a:latin typeface="Tahoma"/>
                <a:cs typeface="Tahoma"/>
              </a:rPr>
              <a:t>eber</a:t>
            </a:r>
            <a:r>
              <a:rPr sz="1628" b="1" spc="-22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628" b="1" spc="-40" dirty="0">
                <a:solidFill>
                  <a:srgbClr val="5C6165"/>
                </a:solidFill>
                <a:latin typeface="Tahoma"/>
                <a:cs typeface="Tahoma"/>
              </a:rPr>
              <a:t>äse</a:t>
            </a:r>
            <a:r>
              <a:rPr sz="1628" b="1" spc="-294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085" spc="28" baseline="45138" dirty="0">
                <a:solidFill>
                  <a:srgbClr val="5C6165"/>
                </a:solidFill>
                <a:latin typeface="Arial"/>
                <a:cs typeface="Arial"/>
              </a:rPr>
              <a:t>1,3,8</a:t>
            </a:r>
            <a:endParaRPr sz="1085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946311" y="6108106"/>
            <a:ext cx="4392559" cy="178569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sz="1085" spc="32" dirty="0">
                <a:solidFill>
                  <a:srgbClr val="3D464C"/>
                </a:solidFill>
                <a:latin typeface="Arial"/>
                <a:cs typeface="Arial"/>
              </a:rPr>
              <a:t>vom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4" dirty="0">
                <a:solidFill>
                  <a:srgbClr val="3D464C"/>
                </a:solidFill>
                <a:latin typeface="Arial"/>
                <a:cs typeface="Arial"/>
              </a:rPr>
              <a:t>Metzger,</a:t>
            </a:r>
            <a:r>
              <a:rPr sz="1085" spc="-5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-18" dirty="0">
                <a:solidFill>
                  <a:srgbClr val="3D464C"/>
                </a:solidFill>
                <a:latin typeface="Arial"/>
                <a:cs typeface="Arial"/>
              </a:rPr>
              <a:t>ca.</a:t>
            </a:r>
            <a:r>
              <a:rPr sz="1085" spc="-5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Arial"/>
                <a:cs typeface="Arial"/>
              </a:rPr>
              <a:t>250g,</a:t>
            </a:r>
            <a:r>
              <a:rPr sz="1085" spc="-5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0" dirty="0">
                <a:solidFill>
                  <a:srgbClr val="3D464C"/>
                </a:solidFill>
                <a:latin typeface="Arial"/>
                <a:cs typeface="Arial"/>
              </a:rPr>
              <a:t>im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32" dirty="0">
                <a:solidFill>
                  <a:srgbClr val="3D464C"/>
                </a:solidFill>
                <a:latin typeface="Arial"/>
                <a:cs typeface="Arial"/>
              </a:rPr>
              <a:t>Ofen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8" dirty="0">
                <a:solidFill>
                  <a:srgbClr val="3D464C"/>
                </a:solidFill>
                <a:latin typeface="Arial"/>
                <a:cs typeface="Arial"/>
              </a:rPr>
              <a:t>gebacken,</a:t>
            </a:r>
            <a:r>
              <a:rPr sz="1085" spc="-5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" dirty="0">
                <a:solidFill>
                  <a:srgbClr val="3D464C"/>
                </a:solidFill>
                <a:latin typeface="Arial"/>
                <a:cs typeface="Arial"/>
              </a:rPr>
              <a:t>dazu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frischer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dirty="0">
                <a:solidFill>
                  <a:srgbClr val="3D464C"/>
                </a:solidFill>
                <a:latin typeface="Arial"/>
                <a:cs typeface="Arial"/>
              </a:rPr>
              <a:t>Kartoffelsalat</a:t>
            </a:r>
            <a:endParaRPr sz="108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482077" y="5737672"/>
            <a:ext cx="1012871" cy="770269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lang="de-DE" sz="1628" b="1" spc="4" dirty="0">
                <a:solidFill>
                  <a:srgbClr val="5C6165"/>
                </a:solidFill>
                <a:latin typeface="Tahoma"/>
                <a:cs typeface="Tahoma"/>
              </a:rPr>
              <a:t> 13</a:t>
            </a: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  <a:p>
            <a:pPr defTabSz="827273">
              <a:spcBef>
                <a:spcPts val="36"/>
              </a:spcBef>
            </a:pPr>
            <a:endParaRPr sz="1674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489" defTabSz="827273"/>
            <a:r>
              <a:rPr lang="de-DE" sz="1628" b="1" spc="4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948192" y="6409819"/>
            <a:ext cx="3231665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34466" defTabSz="827273">
              <a:spcBef>
                <a:spcPts val="91"/>
              </a:spcBef>
            </a:pPr>
            <a:r>
              <a:rPr sz="1628" b="1" spc="-14" dirty="0">
                <a:solidFill>
                  <a:srgbClr val="5C6165"/>
                </a:solidFill>
                <a:latin typeface="Tahoma"/>
                <a:cs typeface="Tahoma"/>
              </a:rPr>
              <a:t>Knusprige</a:t>
            </a:r>
            <a:r>
              <a:rPr sz="1628" b="1" spc="-7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-81" dirty="0">
                <a:solidFill>
                  <a:srgbClr val="5C6165"/>
                </a:solidFill>
                <a:latin typeface="Tahoma"/>
                <a:cs typeface="Tahoma"/>
              </a:rPr>
              <a:t>1/2</a:t>
            </a:r>
            <a:r>
              <a:rPr sz="1628" b="1" spc="-7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628" b="1" spc="-36" dirty="0">
                <a:solidFill>
                  <a:srgbClr val="5C6165"/>
                </a:solidFill>
                <a:latin typeface="Tahoma"/>
                <a:cs typeface="Tahoma"/>
              </a:rPr>
              <a:t>Schweinsha</a:t>
            </a:r>
            <a:r>
              <a:rPr sz="1628" b="1" spc="-77" dirty="0">
                <a:solidFill>
                  <a:srgbClr val="5C6165"/>
                </a:solidFill>
                <a:latin typeface="Tahoma"/>
                <a:cs typeface="Tahoma"/>
              </a:rPr>
              <a:t>x</a:t>
            </a:r>
            <a:r>
              <a:rPr sz="1628" b="1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628" b="1" spc="-294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085" spc="28" baseline="38194" dirty="0">
                <a:solidFill>
                  <a:srgbClr val="5C6165"/>
                </a:solidFill>
                <a:latin typeface="Arial"/>
                <a:cs typeface="Arial"/>
              </a:rPr>
              <a:t>1,3,8</a:t>
            </a:r>
            <a:endParaRPr sz="1085" baseline="3819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5520024" y="6261740"/>
            <a:ext cx="734678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sz="1628" b="1" spc="14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628" b="1" spc="-4" dirty="0">
                <a:solidFill>
                  <a:srgbClr val="5B6164"/>
                </a:solidFill>
                <a:latin typeface="Arial"/>
                <a:cs typeface="Arial"/>
              </a:rPr>
              <a:t>6</a:t>
            </a: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991229" y="6692479"/>
            <a:ext cx="3547019" cy="178569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sz="1085" spc="40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2" dirty="0">
                <a:solidFill>
                  <a:srgbClr val="3D464C"/>
                </a:solidFill>
                <a:latin typeface="Arial"/>
                <a:cs typeface="Arial"/>
              </a:rPr>
              <a:t>Dun</a:t>
            </a:r>
            <a:r>
              <a:rPr sz="1085" spc="-4" dirty="0">
                <a:solidFill>
                  <a:srgbClr val="3D464C"/>
                </a:solidFill>
                <a:latin typeface="Arial"/>
                <a:cs typeface="Arial"/>
              </a:rPr>
              <a:t>k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elbiersauce,</a:t>
            </a:r>
            <a:r>
              <a:rPr sz="1085" spc="-9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" dirty="0">
                <a:solidFill>
                  <a:srgbClr val="3D464C"/>
                </a:solidFill>
                <a:latin typeface="Arial"/>
                <a:cs typeface="Arial"/>
              </a:rPr>
              <a:t>dazu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-4" dirty="0">
                <a:solidFill>
                  <a:srgbClr val="3D464C"/>
                </a:solidFill>
                <a:latin typeface="Arial"/>
                <a:cs typeface="Arial"/>
              </a:rPr>
              <a:t>Sauerk</a:t>
            </a:r>
            <a:r>
              <a:rPr sz="1085" spc="-18" dirty="0">
                <a:solidFill>
                  <a:srgbClr val="3D464C"/>
                </a:solidFill>
                <a:latin typeface="Arial"/>
                <a:cs typeface="Arial"/>
              </a:rPr>
              <a:t>r</a:t>
            </a:r>
            <a:r>
              <a:rPr sz="1085" spc="14" dirty="0">
                <a:solidFill>
                  <a:srgbClr val="3D464C"/>
                </a:solidFill>
                <a:latin typeface="Arial"/>
                <a:cs typeface="Arial"/>
              </a:rPr>
              <a:t>aut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5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Salz</a:t>
            </a:r>
            <a:r>
              <a:rPr sz="1085" spc="-45" dirty="0">
                <a:solidFill>
                  <a:srgbClr val="3D464C"/>
                </a:solidFill>
                <a:latin typeface="Arial"/>
                <a:cs typeface="Arial"/>
              </a:rPr>
              <a:t>k</a:t>
            </a:r>
            <a:r>
              <a:rPr sz="1085" dirty="0">
                <a:solidFill>
                  <a:srgbClr val="3D464C"/>
                </a:solidFill>
                <a:latin typeface="Arial"/>
                <a:cs typeface="Arial"/>
              </a:rPr>
              <a:t>a</a:t>
            </a:r>
            <a:r>
              <a:rPr sz="1085" spc="-14" dirty="0">
                <a:solidFill>
                  <a:srgbClr val="3D464C"/>
                </a:solidFill>
                <a:latin typeface="Arial"/>
                <a:cs typeface="Arial"/>
              </a:rPr>
              <a:t>r</a:t>
            </a:r>
            <a:r>
              <a:rPr sz="1085" spc="45" dirty="0">
                <a:solidFill>
                  <a:srgbClr val="3D464C"/>
                </a:solidFill>
                <a:latin typeface="Arial"/>
                <a:cs typeface="Arial"/>
              </a:rPr>
              <a:t>to</a:t>
            </a:r>
            <a:r>
              <a:rPr sz="1085" spc="4" dirty="0">
                <a:solidFill>
                  <a:srgbClr val="3D464C"/>
                </a:solidFill>
                <a:latin typeface="Arial"/>
                <a:cs typeface="Arial"/>
              </a:rPr>
              <a:t>f</a:t>
            </a:r>
            <a:r>
              <a:rPr sz="1085" spc="22" dirty="0">
                <a:solidFill>
                  <a:srgbClr val="3D464C"/>
                </a:solidFill>
                <a:latin typeface="Arial"/>
                <a:cs typeface="Arial"/>
              </a:rPr>
              <a:t>feln</a:t>
            </a:r>
            <a:endParaRPr sz="108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951854" y="7002084"/>
            <a:ext cx="2124764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sz="1628" b="1" spc="-28" dirty="0">
                <a:solidFill>
                  <a:srgbClr val="5C6165"/>
                </a:solidFill>
                <a:latin typeface="Tahoma"/>
                <a:cs typeface="Tahoma"/>
              </a:rPr>
              <a:t>Jungschweinebraten</a:t>
            </a: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5520024" y="6874486"/>
            <a:ext cx="734678" cy="262118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11489" defTabSz="827273">
              <a:spcBef>
                <a:spcPts val="91"/>
              </a:spcBef>
            </a:pPr>
            <a:r>
              <a:rPr sz="1628" b="1" spc="14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628" b="1" spc="-4" dirty="0">
                <a:solidFill>
                  <a:srgbClr val="5B6164"/>
                </a:solidFill>
                <a:latin typeface="Arial"/>
                <a:cs typeface="Arial"/>
              </a:rPr>
              <a:t>6</a:t>
            </a:r>
            <a:r>
              <a:rPr sz="1628" b="1" spc="4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991229" y="7396540"/>
            <a:ext cx="5498568" cy="1072066"/>
          </a:xfrm>
          <a:prstGeom prst="rect">
            <a:avLst/>
          </a:prstGeom>
        </p:spPr>
        <p:txBody>
          <a:bodyPr vert="horz" wrap="square" lIns="0" tIns="20679" rIns="0" bIns="0" rtlCol="0">
            <a:spAutoFit/>
          </a:bodyPr>
          <a:lstStyle/>
          <a:p>
            <a:pPr marL="11489" marR="1418860" defTabSz="827273">
              <a:lnSpc>
                <a:spcPts val="1266"/>
              </a:lnSpc>
              <a:spcBef>
                <a:spcPts val="163"/>
              </a:spcBef>
            </a:pPr>
            <a:r>
              <a:rPr sz="1085" spc="14" dirty="0">
                <a:solidFill>
                  <a:srgbClr val="3D464C"/>
                </a:solidFill>
                <a:latin typeface="Arial"/>
                <a:cs typeface="Arial"/>
              </a:rPr>
              <a:t>Hallertauer</a:t>
            </a:r>
            <a:r>
              <a:rPr sz="1085" spc="-4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4" dirty="0">
                <a:solidFill>
                  <a:srgbClr val="3D464C"/>
                </a:solidFill>
                <a:latin typeface="Arial"/>
                <a:cs typeface="Arial"/>
              </a:rPr>
              <a:t>Jungschwein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Arial"/>
                <a:cs typeface="Arial"/>
              </a:rPr>
              <a:t>in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Bierkümmelsauce,</a:t>
            </a:r>
            <a:r>
              <a:rPr sz="1085" spc="-5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saftig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2" dirty="0">
                <a:solidFill>
                  <a:srgbClr val="3D464C"/>
                </a:solidFill>
                <a:latin typeface="Arial"/>
                <a:cs typeface="Arial"/>
              </a:rPr>
              <a:t>gebraten, </a:t>
            </a:r>
            <a:r>
              <a:rPr sz="1085" spc="-29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" dirty="0">
                <a:solidFill>
                  <a:srgbClr val="3D464C"/>
                </a:solidFill>
                <a:latin typeface="Arial"/>
                <a:cs typeface="Arial"/>
              </a:rPr>
              <a:t>dazu</a:t>
            </a:r>
            <a:r>
              <a:rPr sz="1085" spc="-5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Arial"/>
                <a:cs typeface="Arial"/>
              </a:rPr>
              <a:t>Apfelblaukraut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5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dirty="0">
                <a:solidFill>
                  <a:srgbClr val="3D464C"/>
                </a:solidFill>
                <a:latin typeface="Arial"/>
                <a:cs typeface="Arial"/>
              </a:rPr>
              <a:t>zwei</a:t>
            </a:r>
            <a:r>
              <a:rPr sz="1085" spc="-3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Arial"/>
                <a:cs typeface="Arial"/>
              </a:rPr>
              <a:t>Knödel</a:t>
            </a:r>
            <a:endParaRPr sz="1085" dirty="0">
              <a:solidFill>
                <a:prstClr val="black"/>
              </a:solidFill>
              <a:latin typeface="Arial"/>
              <a:cs typeface="Arial"/>
            </a:endParaRPr>
          </a:p>
          <a:p>
            <a:pPr marL="11489" defTabSz="827273">
              <a:lnSpc>
                <a:spcPts val="1882"/>
              </a:lnSpc>
              <a:spcBef>
                <a:spcPts val="786"/>
              </a:spcBef>
              <a:tabLst>
                <a:tab pos="4600667" algn="l"/>
              </a:tabLst>
            </a:pPr>
            <a:r>
              <a:rPr sz="1628" b="1" spc="-127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628" b="1" spc="-40" dirty="0">
                <a:solidFill>
                  <a:srgbClr val="5C6165"/>
                </a:solidFill>
                <a:latin typeface="Tahoma"/>
                <a:cs typeface="Tahoma"/>
              </a:rPr>
              <a:t>ahmschwammerl</a:t>
            </a:r>
            <a:r>
              <a:rPr sz="1628" b="1" dirty="0">
                <a:solidFill>
                  <a:srgbClr val="5C6165"/>
                </a:solidFill>
                <a:latin typeface="Tahoma"/>
                <a:cs typeface="Tahoma"/>
              </a:rPr>
              <a:t>	</a:t>
            </a:r>
            <a:r>
              <a:rPr sz="1628" b="1" spc="10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628" b="1" spc="10" dirty="0">
                <a:solidFill>
                  <a:srgbClr val="5C6165"/>
                </a:solidFill>
                <a:latin typeface="Tahoma"/>
                <a:cs typeface="Tahoma"/>
              </a:rPr>
              <a:t>4</a:t>
            </a:r>
            <a:r>
              <a:rPr sz="16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lang="de-DE" sz="1628" b="1" spc="10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11489" defTabSz="827273">
              <a:lnSpc>
                <a:spcPts val="212"/>
              </a:lnSpc>
              <a:spcBef>
                <a:spcPts val="786"/>
              </a:spcBef>
              <a:tabLst>
                <a:tab pos="4600667" algn="l"/>
              </a:tabLst>
            </a:pPr>
            <a:endParaRPr sz="16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489" defTabSz="827273">
              <a:lnSpc>
                <a:spcPts val="1230"/>
              </a:lnSpc>
            </a:pPr>
            <a:r>
              <a:rPr lang="de-DE" sz="1085" spc="18" dirty="0">
                <a:solidFill>
                  <a:srgbClr val="3D464C"/>
                </a:solidFill>
                <a:latin typeface="Arial"/>
                <a:cs typeface="Arial"/>
              </a:rPr>
              <a:t>Champignons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Arial"/>
                <a:cs typeface="Arial"/>
              </a:rPr>
              <a:t>in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-14" dirty="0">
                <a:solidFill>
                  <a:srgbClr val="3D464C"/>
                </a:solidFill>
                <a:latin typeface="Arial"/>
                <a:cs typeface="Arial"/>
              </a:rPr>
              <a:t>Sahnesauce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0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8" dirty="0">
                <a:solidFill>
                  <a:srgbClr val="3D464C"/>
                </a:solidFill>
                <a:latin typeface="Arial"/>
                <a:cs typeface="Arial"/>
              </a:rPr>
              <a:t>Semmelknödel,</a:t>
            </a:r>
            <a:r>
              <a:rPr sz="1085" spc="-5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28" dirty="0">
                <a:solidFill>
                  <a:srgbClr val="3D464C"/>
                </a:solidFill>
                <a:latin typeface="Arial"/>
                <a:cs typeface="Arial"/>
              </a:rPr>
              <a:t>garniert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40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085" spc="-2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085" spc="10" dirty="0">
                <a:solidFill>
                  <a:srgbClr val="3D464C"/>
                </a:solidFill>
                <a:latin typeface="Arial"/>
                <a:cs typeface="Arial"/>
              </a:rPr>
              <a:t>frischen</a:t>
            </a:r>
            <a:r>
              <a:rPr sz="1085" spc="-2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085" spc="10" dirty="0">
                <a:solidFill>
                  <a:srgbClr val="3D464C"/>
                </a:solidFill>
                <a:latin typeface="Arial"/>
                <a:cs typeface="Arial"/>
              </a:rPr>
              <a:t>Kräutern</a:t>
            </a:r>
          </a:p>
          <a:p>
            <a:pPr marL="11489" defTabSz="827273">
              <a:lnSpc>
                <a:spcPts val="635"/>
              </a:lnSpc>
            </a:pPr>
            <a:r>
              <a:rPr lang="de-DE" sz="1085" spc="10" dirty="0">
                <a:solidFill>
                  <a:srgbClr val="3D464C"/>
                </a:solidFill>
                <a:latin typeface="Arial"/>
                <a:cs typeface="Arial"/>
              </a:rPr>
              <a:t>		</a:t>
            </a:r>
            <a:endParaRPr sz="108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1712079" y="9763156"/>
            <a:ext cx="3834228" cy="123041"/>
          </a:xfrm>
          <a:prstGeom prst="rect">
            <a:avLst/>
          </a:prstGeom>
        </p:spPr>
        <p:txBody>
          <a:bodyPr vert="horz" wrap="square" lIns="0" tIns="11488" rIns="0" bIns="0" rtlCol="0">
            <a:spAutoFit/>
          </a:bodyPr>
          <a:lstStyle/>
          <a:p>
            <a:pPr marL="34466" defTabSz="827273">
              <a:spcBef>
                <a:spcPts val="91"/>
              </a:spcBef>
            </a:pPr>
            <a:r>
              <a:rPr sz="610" spc="28" baseline="30864" dirty="0">
                <a:solidFill>
                  <a:srgbClr val="3D464C"/>
                </a:solidFill>
                <a:latin typeface="Arial"/>
                <a:cs typeface="Arial"/>
              </a:rPr>
              <a:t>1</a:t>
            </a:r>
            <a:r>
              <a:rPr sz="610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24" spc="22" dirty="0">
                <a:solidFill>
                  <a:srgbClr val="3D464C"/>
                </a:solidFill>
                <a:latin typeface="Arial"/>
                <a:cs typeface="Arial"/>
              </a:rPr>
              <a:t>Konservierungsstoff</a:t>
            </a:r>
            <a:r>
              <a:rPr sz="724" spc="22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10" spc="34" baseline="30864" dirty="0">
                <a:solidFill>
                  <a:srgbClr val="3D464C"/>
                </a:solidFill>
                <a:latin typeface="Arial"/>
                <a:cs typeface="Arial"/>
              </a:rPr>
              <a:t>3</a:t>
            </a:r>
            <a:r>
              <a:rPr sz="610" spc="109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24" spc="32" dirty="0">
                <a:solidFill>
                  <a:srgbClr val="3D464C"/>
                </a:solidFill>
                <a:latin typeface="Arial"/>
                <a:cs typeface="Arial"/>
              </a:rPr>
              <a:t>Antioxidationsmittel</a:t>
            </a:r>
            <a:r>
              <a:rPr sz="724" spc="32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10" spc="47" baseline="30864" dirty="0">
                <a:solidFill>
                  <a:srgbClr val="3D464C"/>
                </a:solidFill>
                <a:latin typeface="Arial"/>
                <a:cs typeface="Arial"/>
              </a:rPr>
              <a:t>4</a:t>
            </a:r>
            <a:r>
              <a:rPr sz="610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24" spc="28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724" dirty="0">
                <a:solidFill>
                  <a:srgbClr val="3D464C"/>
                </a:solidFill>
                <a:latin typeface="Arial"/>
                <a:cs typeface="Arial"/>
              </a:rPr>
              <a:t> Süssungsmittel</a:t>
            </a:r>
            <a:r>
              <a:rPr sz="724" spc="-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24" spc="28" dirty="0">
                <a:solidFill>
                  <a:srgbClr val="3D464C"/>
                </a:solidFill>
                <a:latin typeface="Arial"/>
                <a:cs typeface="Arial"/>
              </a:rPr>
              <a:t>Saccharin</a:t>
            </a:r>
            <a:r>
              <a:rPr sz="724" spc="28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10" spc="40" baseline="30864" dirty="0">
                <a:solidFill>
                  <a:srgbClr val="3D464C"/>
                </a:solidFill>
                <a:latin typeface="Arial"/>
                <a:cs typeface="Arial"/>
              </a:rPr>
              <a:t>8</a:t>
            </a:r>
            <a:r>
              <a:rPr sz="610" spc="135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24" dirty="0">
                <a:solidFill>
                  <a:srgbClr val="3D464C"/>
                </a:solidFill>
                <a:latin typeface="Arial"/>
                <a:cs typeface="Arial"/>
              </a:rPr>
              <a:t>Phosphat</a:t>
            </a:r>
            <a:endParaRPr sz="72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8" name="Textfeld 377">
            <a:extLst>
              <a:ext uri="{FF2B5EF4-FFF2-40B4-BE49-F238E27FC236}">
                <a16:creationId xmlns:a16="http://schemas.microsoft.com/office/drawing/2014/main" id="{11503C7B-55CB-FD05-CC27-5BB64E36D794}"/>
              </a:ext>
            </a:extLst>
          </p:cNvPr>
          <p:cNvSpPr txBox="1"/>
          <p:nvPr/>
        </p:nvSpPr>
        <p:spPr>
          <a:xfrm>
            <a:off x="942381" y="8529208"/>
            <a:ext cx="5927982" cy="548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89" defTabSz="827273">
              <a:spcBef>
                <a:spcPts val="597"/>
              </a:spcBef>
              <a:tabLst>
                <a:tab pos="4615604" algn="l"/>
              </a:tabLst>
              <a:defRPr/>
            </a:pPr>
            <a:r>
              <a:rPr lang="de-DE" sz="1628" b="1" spc="-81" dirty="0">
                <a:solidFill>
                  <a:srgbClr val="5C6165"/>
                </a:solidFill>
                <a:latin typeface="Tahoma"/>
                <a:cs typeface="Tahoma"/>
              </a:rPr>
              <a:t>1/2</a:t>
            </a:r>
            <a:r>
              <a:rPr lang="de-DE" sz="1628" b="1" spc="-63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1628" b="1" spc="-28" dirty="0">
                <a:solidFill>
                  <a:srgbClr val="5C6165"/>
                </a:solidFill>
                <a:latin typeface="Tahoma"/>
                <a:cs typeface="Tahoma"/>
              </a:rPr>
              <a:t>Grillhähnchen	</a:t>
            </a:r>
            <a:r>
              <a:rPr lang="de-DE" sz="1628" b="1" dirty="0">
                <a:solidFill>
                  <a:srgbClr val="5B6164"/>
                </a:solidFill>
                <a:latin typeface="Arial"/>
                <a:cs typeface="Arial"/>
              </a:rPr>
              <a:t>16</a:t>
            </a:r>
            <a:r>
              <a:rPr lang="de-DE" sz="1628" b="1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lang="de-DE" sz="16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1489" defTabSz="827273">
              <a:spcBef>
                <a:spcPts val="348"/>
              </a:spcBef>
              <a:defRPr/>
            </a:pPr>
            <a:r>
              <a:rPr lang="de-DE" sz="1085" spc="40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lang="de-DE" sz="1085" spc="-4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085" spc="14" dirty="0">
                <a:solidFill>
                  <a:srgbClr val="3D464C"/>
                </a:solidFill>
                <a:latin typeface="Arial"/>
                <a:cs typeface="Arial"/>
              </a:rPr>
              <a:t>Krautsalat , BBQ-Dip &amp; Super Crunch Pommes</a:t>
            </a:r>
            <a:endParaRPr lang="de-DE" sz="1085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" name="Grafik 1" descr="Erntekorb mit einfarbiger Füllung">
            <a:extLst>
              <a:ext uri="{FF2B5EF4-FFF2-40B4-BE49-F238E27FC236}">
                <a16:creationId xmlns:a16="http://schemas.microsoft.com/office/drawing/2014/main" id="{DA72A062-07E3-FCEC-AD5A-6387C11EB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76940" y="7713407"/>
            <a:ext cx="482684" cy="482684"/>
          </a:xfrm>
          <a:prstGeom prst="rect">
            <a:avLst/>
          </a:prstGeom>
        </p:spPr>
      </p:pic>
      <p:pic>
        <p:nvPicPr>
          <p:cNvPr id="371" name="Grafik 370" descr="Huhn mit einfarbiger Füllung">
            <a:extLst>
              <a:ext uri="{FF2B5EF4-FFF2-40B4-BE49-F238E27FC236}">
                <a16:creationId xmlns:a16="http://schemas.microsoft.com/office/drawing/2014/main" id="{F8BE2334-C348-6FA0-42A7-4F4D1D3E64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45552" y="8458744"/>
            <a:ext cx="540000" cy="540000"/>
          </a:xfrm>
          <a:prstGeom prst="rect">
            <a:avLst/>
          </a:prstGeom>
        </p:spPr>
      </p:pic>
      <p:pic>
        <p:nvPicPr>
          <p:cNvPr id="375" name="Grafik 374" descr="Kuh mit einfarbiger Füllung">
            <a:extLst>
              <a:ext uri="{FF2B5EF4-FFF2-40B4-BE49-F238E27FC236}">
                <a16:creationId xmlns:a16="http://schemas.microsoft.com/office/drawing/2014/main" id="{D5ACD602-CF23-8884-FD5F-2D0547192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4770" y="4827378"/>
            <a:ext cx="365334" cy="36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28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" name="object 3"/>
          <p:cNvSpPr/>
          <p:nvPr/>
        </p:nvSpPr>
        <p:spPr>
          <a:xfrm>
            <a:off x="77928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" name="object 4"/>
          <p:cNvSpPr/>
          <p:nvPr/>
        </p:nvSpPr>
        <p:spPr>
          <a:xfrm>
            <a:off x="83110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" name="object 5"/>
          <p:cNvSpPr/>
          <p:nvPr/>
        </p:nvSpPr>
        <p:spPr>
          <a:xfrm>
            <a:off x="83110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" name="object 6"/>
          <p:cNvSpPr/>
          <p:nvPr/>
        </p:nvSpPr>
        <p:spPr>
          <a:xfrm>
            <a:off x="88291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" name="object 7"/>
          <p:cNvSpPr/>
          <p:nvPr/>
        </p:nvSpPr>
        <p:spPr>
          <a:xfrm>
            <a:off x="8829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" name="object 8"/>
          <p:cNvSpPr/>
          <p:nvPr/>
        </p:nvSpPr>
        <p:spPr>
          <a:xfrm>
            <a:off x="93473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" name="object 9"/>
          <p:cNvSpPr/>
          <p:nvPr/>
        </p:nvSpPr>
        <p:spPr>
          <a:xfrm>
            <a:off x="93473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" name="object 10"/>
          <p:cNvSpPr/>
          <p:nvPr/>
        </p:nvSpPr>
        <p:spPr>
          <a:xfrm>
            <a:off x="98654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" name="object 11"/>
          <p:cNvSpPr/>
          <p:nvPr/>
        </p:nvSpPr>
        <p:spPr>
          <a:xfrm>
            <a:off x="98654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" name="object 12"/>
          <p:cNvSpPr/>
          <p:nvPr/>
        </p:nvSpPr>
        <p:spPr>
          <a:xfrm>
            <a:off x="103836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" name="object 13"/>
          <p:cNvSpPr/>
          <p:nvPr/>
        </p:nvSpPr>
        <p:spPr>
          <a:xfrm>
            <a:off x="103836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" name="object 14"/>
          <p:cNvSpPr/>
          <p:nvPr/>
        </p:nvSpPr>
        <p:spPr>
          <a:xfrm>
            <a:off x="109017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" name="object 15"/>
          <p:cNvSpPr/>
          <p:nvPr/>
        </p:nvSpPr>
        <p:spPr>
          <a:xfrm>
            <a:off x="109017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" name="object 16"/>
          <p:cNvSpPr/>
          <p:nvPr/>
        </p:nvSpPr>
        <p:spPr>
          <a:xfrm>
            <a:off x="114199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" name="object 17"/>
          <p:cNvSpPr/>
          <p:nvPr/>
        </p:nvSpPr>
        <p:spPr>
          <a:xfrm>
            <a:off x="114199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" name="object 18"/>
          <p:cNvSpPr/>
          <p:nvPr/>
        </p:nvSpPr>
        <p:spPr>
          <a:xfrm>
            <a:off x="119380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" name="object 19"/>
          <p:cNvSpPr/>
          <p:nvPr/>
        </p:nvSpPr>
        <p:spPr>
          <a:xfrm>
            <a:off x="119380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" name="object 20"/>
          <p:cNvSpPr/>
          <p:nvPr/>
        </p:nvSpPr>
        <p:spPr>
          <a:xfrm>
            <a:off x="124562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" name="object 21"/>
          <p:cNvSpPr/>
          <p:nvPr/>
        </p:nvSpPr>
        <p:spPr>
          <a:xfrm>
            <a:off x="124562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" name="object 22"/>
          <p:cNvSpPr/>
          <p:nvPr/>
        </p:nvSpPr>
        <p:spPr>
          <a:xfrm>
            <a:off x="129743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" name="object 23"/>
          <p:cNvSpPr/>
          <p:nvPr/>
        </p:nvSpPr>
        <p:spPr>
          <a:xfrm>
            <a:off x="129743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" name="object 24"/>
          <p:cNvSpPr/>
          <p:nvPr/>
        </p:nvSpPr>
        <p:spPr>
          <a:xfrm>
            <a:off x="134925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5" name="object 25"/>
          <p:cNvSpPr/>
          <p:nvPr/>
        </p:nvSpPr>
        <p:spPr>
          <a:xfrm>
            <a:off x="134925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6" name="object 26"/>
          <p:cNvSpPr/>
          <p:nvPr/>
        </p:nvSpPr>
        <p:spPr>
          <a:xfrm>
            <a:off x="140106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7" name="object 27"/>
          <p:cNvSpPr/>
          <p:nvPr/>
        </p:nvSpPr>
        <p:spPr>
          <a:xfrm>
            <a:off x="140106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8" name="object 28"/>
          <p:cNvSpPr/>
          <p:nvPr/>
        </p:nvSpPr>
        <p:spPr>
          <a:xfrm>
            <a:off x="145288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9" name="object 29"/>
          <p:cNvSpPr/>
          <p:nvPr/>
        </p:nvSpPr>
        <p:spPr>
          <a:xfrm>
            <a:off x="145288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0" name="object 30"/>
          <p:cNvSpPr/>
          <p:nvPr/>
        </p:nvSpPr>
        <p:spPr>
          <a:xfrm>
            <a:off x="150469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1" name="object 31"/>
          <p:cNvSpPr/>
          <p:nvPr/>
        </p:nvSpPr>
        <p:spPr>
          <a:xfrm>
            <a:off x="150469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2" name="object 32"/>
          <p:cNvSpPr/>
          <p:nvPr/>
        </p:nvSpPr>
        <p:spPr>
          <a:xfrm>
            <a:off x="155651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3" name="object 33"/>
          <p:cNvSpPr/>
          <p:nvPr/>
        </p:nvSpPr>
        <p:spPr>
          <a:xfrm>
            <a:off x="155651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4" name="object 34"/>
          <p:cNvSpPr/>
          <p:nvPr/>
        </p:nvSpPr>
        <p:spPr>
          <a:xfrm>
            <a:off x="160832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5" name="object 35"/>
          <p:cNvSpPr/>
          <p:nvPr/>
        </p:nvSpPr>
        <p:spPr>
          <a:xfrm>
            <a:off x="160832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6" name="object 36"/>
          <p:cNvSpPr/>
          <p:nvPr/>
        </p:nvSpPr>
        <p:spPr>
          <a:xfrm>
            <a:off x="166014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7" name="object 37"/>
          <p:cNvSpPr/>
          <p:nvPr/>
        </p:nvSpPr>
        <p:spPr>
          <a:xfrm>
            <a:off x="166014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8" name="object 38"/>
          <p:cNvSpPr/>
          <p:nvPr/>
        </p:nvSpPr>
        <p:spPr>
          <a:xfrm>
            <a:off x="171195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39" name="object 39"/>
          <p:cNvSpPr/>
          <p:nvPr/>
        </p:nvSpPr>
        <p:spPr>
          <a:xfrm>
            <a:off x="171195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0" name="object 40"/>
          <p:cNvSpPr/>
          <p:nvPr/>
        </p:nvSpPr>
        <p:spPr>
          <a:xfrm>
            <a:off x="176377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1" name="object 41"/>
          <p:cNvSpPr/>
          <p:nvPr/>
        </p:nvSpPr>
        <p:spPr>
          <a:xfrm>
            <a:off x="176377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2" name="object 42"/>
          <p:cNvSpPr/>
          <p:nvPr/>
        </p:nvSpPr>
        <p:spPr>
          <a:xfrm>
            <a:off x="181558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3" name="object 43"/>
          <p:cNvSpPr/>
          <p:nvPr/>
        </p:nvSpPr>
        <p:spPr>
          <a:xfrm>
            <a:off x="181558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4" name="object 44"/>
          <p:cNvSpPr/>
          <p:nvPr/>
        </p:nvSpPr>
        <p:spPr>
          <a:xfrm>
            <a:off x="186740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5" name="object 45"/>
          <p:cNvSpPr/>
          <p:nvPr/>
        </p:nvSpPr>
        <p:spPr>
          <a:xfrm>
            <a:off x="186740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6" name="object 46"/>
          <p:cNvSpPr/>
          <p:nvPr/>
        </p:nvSpPr>
        <p:spPr>
          <a:xfrm>
            <a:off x="191921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7" name="object 47"/>
          <p:cNvSpPr/>
          <p:nvPr/>
        </p:nvSpPr>
        <p:spPr>
          <a:xfrm>
            <a:off x="19192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8" name="object 48"/>
          <p:cNvSpPr/>
          <p:nvPr/>
        </p:nvSpPr>
        <p:spPr>
          <a:xfrm>
            <a:off x="197103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49" name="object 49"/>
          <p:cNvSpPr/>
          <p:nvPr/>
        </p:nvSpPr>
        <p:spPr>
          <a:xfrm>
            <a:off x="197103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0" name="object 50"/>
          <p:cNvSpPr/>
          <p:nvPr/>
        </p:nvSpPr>
        <p:spPr>
          <a:xfrm>
            <a:off x="202284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1" name="object 51"/>
          <p:cNvSpPr/>
          <p:nvPr/>
        </p:nvSpPr>
        <p:spPr>
          <a:xfrm>
            <a:off x="202284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2" name="object 52"/>
          <p:cNvSpPr/>
          <p:nvPr/>
        </p:nvSpPr>
        <p:spPr>
          <a:xfrm>
            <a:off x="207466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3" name="object 53"/>
          <p:cNvSpPr/>
          <p:nvPr/>
        </p:nvSpPr>
        <p:spPr>
          <a:xfrm>
            <a:off x="207466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4" name="object 54"/>
          <p:cNvSpPr/>
          <p:nvPr/>
        </p:nvSpPr>
        <p:spPr>
          <a:xfrm>
            <a:off x="212647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5" name="object 55"/>
          <p:cNvSpPr/>
          <p:nvPr/>
        </p:nvSpPr>
        <p:spPr>
          <a:xfrm>
            <a:off x="212647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6" name="object 56"/>
          <p:cNvSpPr/>
          <p:nvPr/>
        </p:nvSpPr>
        <p:spPr>
          <a:xfrm>
            <a:off x="217829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7" name="object 57"/>
          <p:cNvSpPr/>
          <p:nvPr/>
        </p:nvSpPr>
        <p:spPr>
          <a:xfrm>
            <a:off x="217829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8" name="object 58"/>
          <p:cNvSpPr/>
          <p:nvPr/>
        </p:nvSpPr>
        <p:spPr>
          <a:xfrm>
            <a:off x="223010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59" name="object 59"/>
          <p:cNvSpPr/>
          <p:nvPr/>
        </p:nvSpPr>
        <p:spPr>
          <a:xfrm>
            <a:off x="223010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0" name="object 60"/>
          <p:cNvSpPr/>
          <p:nvPr/>
        </p:nvSpPr>
        <p:spPr>
          <a:xfrm>
            <a:off x="228192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1" name="object 61"/>
          <p:cNvSpPr/>
          <p:nvPr/>
        </p:nvSpPr>
        <p:spPr>
          <a:xfrm>
            <a:off x="228192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2" name="object 62"/>
          <p:cNvSpPr/>
          <p:nvPr/>
        </p:nvSpPr>
        <p:spPr>
          <a:xfrm>
            <a:off x="233374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3" name="object 63"/>
          <p:cNvSpPr/>
          <p:nvPr/>
        </p:nvSpPr>
        <p:spPr>
          <a:xfrm>
            <a:off x="233374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4" name="object 64"/>
          <p:cNvSpPr/>
          <p:nvPr/>
        </p:nvSpPr>
        <p:spPr>
          <a:xfrm>
            <a:off x="238555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5" name="object 65"/>
          <p:cNvSpPr/>
          <p:nvPr/>
        </p:nvSpPr>
        <p:spPr>
          <a:xfrm>
            <a:off x="238555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6" name="object 66"/>
          <p:cNvSpPr/>
          <p:nvPr/>
        </p:nvSpPr>
        <p:spPr>
          <a:xfrm>
            <a:off x="243736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7" name="object 67"/>
          <p:cNvSpPr/>
          <p:nvPr/>
        </p:nvSpPr>
        <p:spPr>
          <a:xfrm>
            <a:off x="243736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8" name="object 68"/>
          <p:cNvSpPr/>
          <p:nvPr/>
        </p:nvSpPr>
        <p:spPr>
          <a:xfrm>
            <a:off x="248918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69" name="object 69"/>
          <p:cNvSpPr/>
          <p:nvPr/>
        </p:nvSpPr>
        <p:spPr>
          <a:xfrm>
            <a:off x="248918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0" name="object 70"/>
          <p:cNvSpPr/>
          <p:nvPr/>
        </p:nvSpPr>
        <p:spPr>
          <a:xfrm>
            <a:off x="254100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lang="de-DE" sz="1727" dirty="0"/>
          </a:p>
        </p:txBody>
      </p:sp>
      <p:sp>
        <p:nvSpPr>
          <p:cNvPr id="71" name="object 71"/>
          <p:cNvSpPr/>
          <p:nvPr/>
        </p:nvSpPr>
        <p:spPr>
          <a:xfrm>
            <a:off x="254100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2" name="object 72"/>
          <p:cNvSpPr/>
          <p:nvPr/>
        </p:nvSpPr>
        <p:spPr>
          <a:xfrm>
            <a:off x="259281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3" name="object 73"/>
          <p:cNvSpPr/>
          <p:nvPr/>
        </p:nvSpPr>
        <p:spPr>
          <a:xfrm>
            <a:off x="259281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4" name="object 74"/>
          <p:cNvSpPr/>
          <p:nvPr/>
        </p:nvSpPr>
        <p:spPr>
          <a:xfrm>
            <a:off x="264463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5" name="object 75"/>
          <p:cNvSpPr/>
          <p:nvPr/>
        </p:nvSpPr>
        <p:spPr>
          <a:xfrm>
            <a:off x="264463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6" name="object 76"/>
          <p:cNvSpPr/>
          <p:nvPr/>
        </p:nvSpPr>
        <p:spPr>
          <a:xfrm>
            <a:off x="269644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7" name="object 77"/>
          <p:cNvSpPr/>
          <p:nvPr/>
        </p:nvSpPr>
        <p:spPr>
          <a:xfrm>
            <a:off x="269644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8" name="object 78"/>
          <p:cNvSpPr/>
          <p:nvPr/>
        </p:nvSpPr>
        <p:spPr>
          <a:xfrm>
            <a:off x="274826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79" name="object 79"/>
          <p:cNvSpPr/>
          <p:nvPr/>
        </p:nvSpPr>
        <p:spPr>
          <a:xfrm>
            <a:off x="274826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0" name="object 80"/>
          <p:cNvSpPr/>
          <p:nvPr/>
        </p:nvSpPr>
        <p:spPr>
          <a:xfrm>
            <a:off x="280007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1" name="object 81"/>
          <p:cNvSpPr/>
          <p:nvPr/>
        </p:nvSpPr>
        <p:spPr>
          <a:xfrm>
            <a:off x="280007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2" name="object 82"/>
          <p:cNvSpPr/>
          <p:nvPr/>
        </p:nvSpPr>
        <p:spPr>
          <a:xfrm>
            <a:off x="285189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3" name="object 83"/>
          <p:cNvSpPr/>
          <p:nvPr/>
        </p:nvSpPr>
        <p:spPr>
          <a:xfrm>
            <a:off x="285189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4" name="object 84"/>
          <p:cNvSpPr/>
          <p:nvPr/>
        </p:nvSpPr>
        <p:spPr>
          <a:xfrm>
            <a:off x="290370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5" name="object 85"/>
          <p:cNvSpPr/>
          <p:nvPr/>
        </p:nvSpPr>
        <p:spPr>
          <a:xfrm>
            <a:off x="290370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6" name="object 86"/>
          <p:cNvSpPr/>
          <p:nvPr/>
        </p:nvSpPr>
        <p:spPr>
          <a:xfrm>
            <a:off x="295552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7" name="object 87"/>
          <p:cNvSpPr/>
          <p:nvPr/>
        </p:nvSpPr>
        <p:spPr>
          <a:xfrm>
            <a:off x="295552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8" name="object 88"/>
          <p:cNvSpPr/>
          <p:nvPr/>
        </p:nvSpPr>
        <p:spPr>
          <a:xfrm>
            <a:off x="300733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89" name="object 89"/>
          <p:cNvSpPr/>
          <p:nvPr/>
        </p:nvSpPr>
        <p:spPr>
          <a:xfrm>
            <a:off x="300733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0" name="object 90"/>
          <p:cNvSpPr/>
          <p:nvPr/>
        </p:nvSpPr>
        <p:spPr>
          <a:xfrm>
            <a:off x="305915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1" name="object 91"/>
          <p:cNvSpPr/>
          <p:nvPr/>
        </p:nvSpPr>
        <p:spPr>
          <a:xfrm>
            <a:off x="305915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2" name="object 92"/>
          <p:cNvSpPr/>
          <p:nvPr/>
        </p:nvSpPr>
        <p:spPr>
          <a:xfrm>
            <a:off x="311096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lang="de-DE" sz="1727" dirty="0"/>
          </a:p>
        </p:txBody>
      </p:sp>
      <p:sp>
        <p:nvSpPr>
          <p:cNvPr id="93" name="object 93"/>
          <p:cNvSpPr/>
          <p:nvPr/>
        </p:nvSpPr>
        <p:spPr>
          <a:xfrm>
            <a:off x="311096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4" name="object 94"/>
          <p:cNvSpPr/>
          <p:nvPr/>
        </p:nvSpPr>
        <p:spPr>
          <a:xfrm>
            <a:off x="316278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5" name="object 95"/>
          <p:cNvSpPr/>
          <p:nvPr/>
        </p:nvSpPr>
        <p:spPr>
          <a:xfrm>
            <a:off x="316278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6" name="object 96"/>
          <p:cNvSpPr/>
          <p:nvPr/>
        </p:nvSpPr>
        <p:spPr>
          <a:xfrm>
            <a:off x="321459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7" name="object 97"/>
          <p:cNvSpPr/>
          <p:nvPr/>
        </p:nvSpPr>
        <p:spPr>
          <a:xfrm>
            <a:off x="321459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8" name="object 98"/>
          <p:cNvSpPr/>
          <p:nvPr/>
        </p:nvSpPr>
        <p:spPr>
          <a:xfrm>
            <a:off x="326641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99" name="object 99"/>
          <p:cNvSpPr/>
          <p:nvPr/>
        </p:nvSpPr>
        <p:spPr>
          <a:xfrm>
            <a:off x="326641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0" name="object 100"/>
          <p:cNvSpPr/>
          <p:nvPr/>
        </p:nvSpPr>
        <p:spPr>
          <a:xfrm>
            <a:off x="331822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1" name="object 101"/>
          <p:cNvSpPr/>
          <p:nvPr/>
        </p:nvSpPr>
        <p:spPr>
          <a:xfrm>
            <a:off x="331822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2" name="object 102"/>
          <p:cNvSpPr/>
          <p:nvPr/>
        </p:nvSpPr>
        <p:spPr>
          <a:xfrm>
            <a:off x="337004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3" name="object 103"/>
          <p:cNvSpPr/>
          <p:nvPr/>
        </p:nvSpPr>
        <p:spPr>
          <a:xfrm>
            <a:off x="337004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4" name="object 104"/>
          <p:cNvSpPr/>
          <p:nvPr/>
        </p:nvSpPr>
        <p:spPr>
          <a:xfrm>
            <a:off x="342185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5" name="object 105"/>
          <p:cNvSpPr/>
          <p:nvPr/>
        </p:nvSpPr>
        <p:spPr>
          <a:xfrm>
            <a:off x="342185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6" name="object 106"/>
          <p:cNvSpPr/>
          <p:nvPr/>
        </p:nvSpPr>
        <p:spPr>
          <a:xfrm>
            <a:off x="347367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7" name="object 107"/>
          <p:cNvSpPr/>
          <p:nvPr/>
        </p:nvSpPr>
        <p:spPr>
          <a:xfrm>
            <a:off x="347367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8" name="object 108"/>
          <p:cNvSpPr/>
          <p:nvPr/>
        </p:nvSpPr>
        <p:spPr>
          <a:xfrm>
            <a:off x="352548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09" name="object 109"/>
          <p:cNvSpPr/>
          <p:nvPr/>
        </p:nvSpPr>
        <p:spPr>
          <a:xfrm>
            <a:off x="352548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0" name="object 110"/>
          <p:cNvSpPr/>
          <p:nvPr/>
        </p:nvSpPr>
        <p:spPr>
          <a:xfrm>
            <a:off x="357730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1" name="object 111"/>
          <p:cNvSpPr/>
          <p:nvPr/>
        </p:nvSpPr>
        <p:spPr>
          <a:xfrm>
            <a:off x="357730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2" name="object 112"/>
          <p:cNvSpPr/>
          <p:nvPr/>
        </p:nvSpPr>
        <p:spPr>
          <a:xfrm>
            <a:off x="362911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3" name="object 113"/>
          <p:cNvSpPr/>
          <p:nvPr/>
        </p:nvSpPr>
        <p:spPr>
          <a:xfrm>
            <a:off x="362911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4" name="object 114"/>
          <p:cNvSpPr/>
          <p:nvPr/>
        </p:nvSpPr>
        <p:spPr>
          <a:xfrm>
            <a:off x="368093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5" name="object 115"/>
          <p:cNvSpPr/>
          <p:nvPr/>
        </p:nvSpPr>
        <p:spPr>
          <a:xfrm>
            <a:off x="368093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6" name="object 116"/>
          <p:cNvSpPr/>
          <p:nvPr/>
        </p:nvSpPr>
        <p:spPr>
          <a:xfrm>
            <a:off x="373274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7" name="object 117"/>
          <p:cNvSpPr/>
          <p:nvPr/>
        </p:nvSpPr>
        <p:spPr>
          <a:xfrm>
            <a:off x="373274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8" name="object 118"/>
          <p:cNvSpPr/>
          <p:nvPr/>
        </p:nvSpPr>
        <p:spPr>
          <a:xfrm>
            <a:off x="378456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19" name="object 119"/>
          <p:cNvSpPr/>
          <p:nvPr/>
        </p:nvSpPr>
        <p:spPr>
          <a:xfrm>
            <a:off x="378456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0" name="object 120"/>
          <p:cNvSpPr/>
          <p:nvPr/>
        </p:nvSpPr>
        <p:spPr>
          <a:xfrm>
            <a:off x="383637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1" name="object 121"/>
          <p:cNvSpPr/>
          <p:nvPr/>
        </p:nvSpPr>
        <p:spPr>
          <a:xfrm>
            <a:off x="383637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2" name="object 122"/>
          <p:cNvSpPr/>
          <p:nvPr/>
        </p:nvSpPr>
        <p:spPr>
          <a:xfrm>
            <a:off x="388819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3" name="object 123"/>
          <p:cNvSpPr/>
          <p:nvPr/>
        </p:nvSpPr>
        <p:spPr>
          <a:xfrm>
            <a:off x="388819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4" name="object 124"/>
          <p:cNvSpPr/>
          <p:nvPr/>
        </p:nvSpPr>
        <p:spPr>
          <a:xfrm>
            <a:off x="394000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5" name="object 125"/>
          <p:cNvSpPr/>
          <p:nvPr/>
        </p:nvSpPr>
        <p:spPr>
          <a:xfrm>
            <a:off x="394000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6" name="object 126"/>
          <p:cNvSpPr/>
          <p:nvPr/>
        </p:nvSpPr>
        <p:spPr>
          <a:xfrm>
            <a:off x="399182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7" name="object 127"/>
          <p:cNvSpPr/>
          <p:nvPr/>
        </p:nvSpPr>
        <p:spPr>
          <a:xfrm>
            <a:off x="399182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8" name="object 128"/>
          <p:cNvSpPr/>
          <p:nvPr/>
        </p:nvSpPr>
        <p:spPr>
          <a:xfrm>
            <a:off x="404363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29" name="object 129"/>
          <p:cNvSpPr/>
          <p:nvPr/>
        </p:nvSpPr>
        <p:spPr>
          <a:xfrm>
            <a:off x="404363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0" name="object 130"/>
          <p:cNvSpPr/>
          <p:nvPr/>
        </p:nvSpPr>
        <p:spPr>
          <a:xfrm>
            <a:off x="409545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1" name="object 131"/>
          <p:cNvSpPr/>
          <p:nvPr/>
        </p:nvSpPr>
        <p:spPr>
          <a:xfrm>
            <a:off x="409545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2" name="object 132"/>
          <p:cNvSpPr/>
          <p:nvPr/>
        </p:nvSpPr>
        <p:spPr>
          <a:xfrm>
            <a:off x="414726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3" name="object 133"/>
          <p:cNvSpPr/>
          <p:nvPr/>
        </p:nvSpPr>
        <p:spPr>
          <a:xfrm>
            <a:off x="414726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4" name="object 134"/>
          <p:cNvSpPr/>
          <p:nvPr/>
        </p:nvSpPr>
        <p:spPr>
          <a:xfrm>
            <a:off x="419908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5" name="object 135"/>
          <p:cNvSpPr/>
          <p:nvPr/>
        </p:nvSpPr>
        <p:spPr>
          <a:xfrm>
            <a:off x="419908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6" name="object 136"/>
          <p:cNvSpPr/>
          <p:nvPr/>
        </p:nvSpPr>
        <p:spPr>
          <a:xfrm>
            <a:off x="425089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7" name="object 137"/>
          <p:cNvSpPr/>
          <p:nvPr/>
        </p:nvSpPr>
        <p:spPr>
          <a:xfrm>
            <a:off x="425089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8" name="object 138"/>
          <p:cNvSpPr/>
          <p:nvPr/>
        </p:nvSpPr>
        <p:spPr>
          <a:xfrm>
            <a:off x="430271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39" name="object 139"/>
          <p:cNvSpPr/>
          <p:nvPr/>
        </p:nvSpPr>
        <p:spPr>
          <a:xfrm>
            <a:off x="430271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0" name="object 140"/>
          <p:cNvSpPr/>
          <p:nvPr/>
        </p:nvSpPr>
        <p:spPr>
          <a:xfrm>
            <a:off x="435452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1" name="object 141"/>
          <p:cNvSpPr/>
          <p:nvPr/>
        </p:nvSpPr>
        <p:spPr>
          <a:xfrm>
            <a:off x="435452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2" name="object 142"/>
          <p:cNvSpPr/>
          <p:nvPr/>
        </p:nvSpPr>
        <p:spPr>
          <a:xfrm>
            <a:off x="440634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3" name="object 143"/>
          <p:cNvSpPr/>
          <p:nvPr/>
        </p:nvSpPr>
        <p:spPr>
          <a:xfrm>
            <a:off x="440634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4" name="object 144"/>
          <p:cNvSpPr/>
          <p:nvPr/>
        </p:nvSpPr>
        <p:spPr>
          <a:xfrm>
            <a:off x="445815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5" name="object 145"/>
          <p:cNvSpPr/>
          <p:nvPr/>
        </p:nvSpPr>
        <p:spPr>
          <a:xfrm>
            <a:off x="445815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6" name="object 146"/>
          <p:cNvSpPr/>
          <p:nvPr/>
        </p:nvSpPr>
        <p:spPr>
          <a:xfrm>
            <a:off x="450997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7" name="object 147"/>
          <p:cNvSpPr/>
          <p:nvPr/>
        </p:nvSpPr>
        <p:spPr>
          <a:xfrm>
            <a:off x="450997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8" name="object 148"/>
          <p:cNvSpPr/>
          <p:nvPr/>
        </p:nvSpPr>
        <p:spPr>
          <a:xfrm>
            <a:off x="456178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49" name="object 149"/>
          <p:cNvSpPr/>
          <p:nvPr/>
        </p:nvSpPr>
        <p:spPr>
          <a:xfrm>
            <a:off x="456178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0" name="object 150"/>
          <p:cNvSpPr/>
          <p:nvPr/>
        </p:nvSpPr>
        <p:spPr>
          <a:xfrm>
            <a:off x="461360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1" name="object 151"/>
          <p:cNvSpPr/>
          <p:nvPr/>
        </p:nvSpPr>
        <p:spPr>
          <a:xfrm>
            <a:off x="461360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2" name="object 152"/>
          <p:cNvSpPr/>
          <p:nvPr/>
        </p:nvSpPr>
        <p:spPr>
          <a:xfrm>
            <a:off x="466541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3" name="object 153"/>
          <p:cNvSpPr/>
          <p:nvPr/>
        </p:nvSpPr>
        <p:spPr>
          <a:xfrm>
            <a:off x="46654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4" name="object 154"/>
          <p:cNvSpPr/>
          <p:nvPr/>
        </p:nvSpPr>
        <p:spPr>
          <a:xfrm>
            <a:off x="471723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5" name="object 155"/>
          <p:cNvSpPr/>
          <p:nvPr/>
        </p:nvSpPr>
        <p:spPr>
          <a:xfrm>
            <a:off x="471723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6" name="object 156"/>
          <p:cNvSpPr/>
          <p:nvPr/>
        </p:nvSpPr>
        <p:spPr>
          <a:xfrm>
            <a:off x="476904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7" name="object 157"/>
          <p:cNvSpPr/>
          <p:nvPr/>
        </p:nvSpPr>
        <p:spPr>
          <a:xfrm>
            <a:off x="476904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8" name="object 158"/>
          <p:cNvSpPr/>
          <p:nvPr/>
        </p:nvSpPr>
        <p:spPr>
          <a:xfrm>
            <a:off x="482086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59" name="object 159"/>
          <p:cNvSpPr/>
          <p:nvPr/>
        </p:nvSpPr>
        <p:spPr>
          <a:xfrm>
            <a:off x="482086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0" name="object 160"/>
          <p:cNvSpPr/>
          <p:nvPr/>
        </p:nvSpPr>
        <p:spPr>
          <a:xfrm>
            <a:off x="487267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1" name="object 161"/>
          <p:cNvSpPr/>
          <p:nvPr/>
        </p:nvSpPr>
        <p:spPr>
          <a:xfrm>
            <a:off x="487267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2" name="object 162"/>
          <p:cNvSpPr/>
          <p:nvPr/>
        </p:nvSpPr>
        <p:spPr>
          <a:xfrm>
            <a:off x="492449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3" name="object 163"/>
          <p:cNvSpPr/>
          <p:nvPr/>
        </p:nvSpPr>
        <p:spPr>
          <a:xfrm>
            <a:off x="492449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4" name="object 164"/>
          <p:cNvSpPr/>
          <p:nvPr/>
        </p:nvSpPr>
        <p:spPr>
          <a:xfrm>
            <a:off x="497630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5" name="object 165"/>
          <p:cNvSpPr/>
          <p:nvPr/>
        </p:nvSpPr>
        <p:spPr>
          <a:xfrm>
            <a:off x="497630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6" name="object 166"/>
          <p:cNvSpPr/>
          <p:nvPr/>
        </p:nvSpPr>
        <p:spPr>
          <a:xfrm>
            <a:off x="5028122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7" name="object 167"/>
          <p:cNvSpPr/>
          <p:nvPr/>
        </p:nvSpPr>
        <p:spPr>
          <a:xfrm>
            <a:off x="5028122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8" name="object 168"/>
          <p:cNvSpPr/>
          <p:nvPr/>
        </p:nvSpPr>
        <p:spPr>
          <a:xfrm>
            <a:off x="507993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69" name="object 169"/>
          <p:cNvSpPr/>
          <p:nvPr/>
        </p:nvSpPr>
        <p:spPr>
          <a:xfrm>
            <a:off x="507993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0" name="object 170"/>
          <p:cNvSpPr/>
          <p:nvPr/>
        </p:nvSpPr>
        <p:spPr>
          <a:xfrm>
            <a:off x="513175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1" name="object 171"/>
          <p:cNvSpPr/>
          <p:nvPr/>
        </p:nvSpPr>
        <p:spPr>
          <a:xfrm>
            <a:off x="513175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2" name="object 172"/>
          <p:cNvSpPr/>
          <p:nvPr/>
        </p:nvSpPr>
        <p:spPr>
          <a:xfrm>
            <a:off x="518356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3" name="object 173"/>
          <p:cNvSpPr/>
          <p:nvPr/>
        </p:nvSpPr>
        <p:spPr>
          <a:xfrm>
            <a:off x="518356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4" name="object 174"/>
          <p:cNvSpPr/>
          <p:nvPr/>
        </p:nvSpPr>
        <p:spPr>
          <a:xfrm>
            <a:off x="523538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5" name="object 175"/>
          <p:cNvSpPr/>
          <p:nvPr/>
        </p:nvSpPr>
        <p:spPr>
          <a:xfrm>
            <a:off x="523538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6" name="object 176"/>
          <p:cNvSpPr/>
          <p:nvPr/>
        </p:nvSpPr>
        <p:spPr>
          <a:xfrm>
            <a:off x="528719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7" name="object 177"/>
          <p:cNvSpPr/>
          <p:nvPr/>
        </p:nvSpPr>
        <p:spPr>
          <a:xfrm>
            <a:off x="528719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8" name="object 178"/>
          <p:cNvSpPr/>
          <p:nvPr/>
        </p:nvSpPr>
        <p:spPr>
          <a:xfrm>
            <a:off x="5339013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79" name="object 179"/>
          <p:cNvSpPr/>
          <p:nvPr/>
        </p:nvSpPr>
        <p:spPr>
          <a:xfrm>
            <a:off x="5339013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0" name="object 180"/>
          <p:cNvSpPr/>
          <p:nvPr/>
        </p:nvSpPr>
        <p:spPr>
          <a:xfrm>
            <a:off x="539082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1" name="object 181"/>
          <p:cNvSpPr/>
          <p:nvPr/>
        </p:nvSpPr>
        <p:spPr>
          <a:xfrm>
            <a:off x="539082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2" name="object 182"/>
          <p:cNvSpPr/>
          <p:nvPr/>
        </p:nvSpPr>
        <p:spPr>
          <a:xfrm>
            <a:off x="544264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3" name="object 183"/>
          <p:cNvSpPr/>
          <p:nvPr/>
        </p:nvSpPr>
        <p:spPr>
          <a:xfrm>
            <a:off x="544264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4" name="object 184"/>
          <p:cNvSpPr/>
          <p:nvPr/>
        </p:nvSpPr>
        <p:spPr>
          <a:xfrm>
            <a:off x="549445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5" name="object 185"/>
          <p:cNvSpPr/>
          <p:nvPr/>
        </p:nvSpPr>
        <p:spPr>
          <a:xfrm>
            <a:off x="549445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6" name="object 186"/>
          <p:cNvSpPr/>
          <p:nvPr/>
        </p:nvSpPr>
        <p:spPr>
          <a:xfrm>
            <a:off x="554627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7" name="object 187"/>
          <p:cNvSpPr/>
          <p:nvPr/>
        </p:nvSpPr>
        <p:spPr>
          <a:xfrm>
            <a:off x="554627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8" name="object 188"/>
          <p:cNvSpPr/>
          <p:nvPr/>
        </p:nvSpPr>
        <p:spPr>
          <a:xfrm>
            <a:off x="559808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89" name="object 189"/>
          <p:cNvSpPr/>
          <p:nvPr/>
        </p:nvSpPr>
        <p:spPr>
          <a:xfrm>
            <a:off x="559808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0" name="object 190"/>
          <p:cNvSpPr/>
          <p:nvPr/>
        </p:nvSpPr>
        <p:spPr>
          <a:xfrm>
            <a:off x="564990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1" name="object 191"/>
          <p:cNvSpPr/>
          <p:nvPr/>
        </p:nvSpPr>
        <p:spPr>
          <a:xfrm>
            <a:off x="564990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2" name="object 192"/>
          <p:cNvSpPr/>
          <p:nvPr/>
        </p:nvSpPr>
        <p:spPr>
          <a:xfrm>
            <a:off x="5701718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3" name="object 193"/>
          <p:cNvSpPr/>
          <p:nvPr/>
        </p:nvSpPr>
        <p:spPr>
          <a:xfrm>
            <a:off x="5701718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4" name="object 194"/>
          <p:cNvSpPr/>
          <p:nvPr/>
        </p:nvSpPr>
        <p:spPr>
          <a:xfrm>
            <a:off x="575353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5" name="object 195"/>
          <p:cNvSpPr/>
          <p:nvPr/>
        </p:nvSpPr>
        <p:spPr>
          <a:xfrm>
            <a:off x="575353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6" name="object 196"/>
          <p:cNvSpPr/>
          <p:nvPr/>
        </p:nvSpPr>
        <p:spPr>
          <a:xfrm>
            <a:off x="580535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7" name="object 197"/>
          <p:cNvSpPr/>
          <p:nvPr/>
        </p:nvSpPr>
        <p:spPr>
          <a:xfrm>
            <a:off x="580535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8" name="object 198"/>
          <p:cNvSpPr/>
          <p:nvPr/>
        </p:nvSpPr>
        <p:spPr>
          <a:xfrm>
            <a:off x="585716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199" name="object 199"/>
          <p:cNvSpPr/>
          <p:nvPr/>
        </p:nvSpPr>
        <p:spPr>
          <a:xfrm>
            <a:off x="585716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0" name="object 200"/>
          <p:cNvSpPr/>
          <p:nvPr/>
        </p:nvSpPr>
        <p:spPr>
          <a:xfrm>
            <a:off x="590897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1" name="object 201"/>
          <p:cNvSpPr/>
          <p:nvPr/>
        </p:nvSpPr>
        <p:spPr>
          <a:xfrm>
            <a:off x="590897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2" name="object 202"/>
          <p:cNvSpPr/>
          <p:nvPr/>
        </p:nvSpPr>
        <p:spPr>
          <a:xfrm>
            <a:off x="596079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3" name="object 203"/>
          <p:cNvSpPr/>
          <p:nvPr/>
        </p:nvSpPr>
        <p:spPr>
          <a:xfrm>
            <a:off x="596079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4" name="object 204"/>
          <p:cNvSpPr/>
          <p:nvPr/>
        </p:nvSpPr>
        <p:spPr>
          <a:xfrm>
            <a:off x="601261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5" name="object 205"/>
          <p:cNvSpPr/>
          <p:nvPr/>
        </p:nvSpPr>
        <p:spPr>
          <a:xfrm>
            <a:off x="601261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6" name="object 206"/>
          <p:cNvSpPr/>
          <p:nvPr/>
        </p:nvSpPr>
        <p:spPr>
          <a:xfrm>
            <a:off x="606442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7" name="object 207"/>
          <p:cNvSpPr/>
          <p:nvPr/>
        </p:nvSpPr>
        <p:spPr>
          <a:xfrm>
            <a:off x="606442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8" name="object 208"/>
          <p:cNvSpPr/>
          <p:nvPr/>
        </p:nvSpPr>
        <p:spPr>
          <a:xfrm>
            <a:off x="611624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09" name="object 209"/>
          <p:cNvSpPr/>
          <p:nvPr/>
        </p:nvSpPr>
        <p:spPr>
          <a:xfrm>
            <a:off x="611624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0" name="object 210"/>
          <p:cNvSpPr/>
          <p:nvPr/>
        </p:nvSpPr>
        <p:spPr>
          <a:xfrm>
            <a:off x="6168054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1" name="object 211"/>
          <p:cNvSpPr/>
          <p:nvPr/>
        </p:nvSpPr>
        <p:spPr>
          <a:xfrm>
            <a:off x="6168054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2" name="object 212"/>
          <p:cNvSpPr/>
          <p:nvPr/>
        </p:nvSpPr>
        <p:spPr>
          <a:xfrm>
            <a:off x="621986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3" name="object 213"/>
          <p:cNvSpPr/>
          <p:nvPr/>
        </p:nvSpPr>
        <p:spPr>
          <a:xfrm>
            <a:off x="621986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4" name="object 214"/>
          <p:cNvSpPr/>
          <p:nvPr/>
        </p:nvSpPr>
        <p:spPr>
          <a:xfrm>
            <a:off x="627168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5" name="object 215"/>
          <p:cNvSpPr/>
          <p:nvPr/>
        </p:nvSpPr>
        <p:spPr>
          <a:xfrm>
            <a:off x="627168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6" name="object 216"/>
          <p:cNvSpPr/>
          <p:nvPr/>
        </p:nvSpPr>
        <p:spPr>
          <a:xfrm>
            <a:off x="6323499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7" name="object 217"/>
          <p:cNvSpPr/>
          <p:nvPr/>
        </p:nvSpPr>
        <p:spPr>
          <a:xfrm>
            <a:off x="6323499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8" name="object 218"/>
          <p:cNvSpPr/>
          <p:nvPr/>
        </p:nvSpPr>
        <p:spPr>
          <a:xfrm>
            <a:off x="637531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19" name="object 219"/>
          <p:cNvSpPr/>
          <p:nvPr/>
        </p:nvSpPr>
        <p:spPr>
          <a:xfrm>
            <a:off x="637531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0" name="object 220"/>
          <p:cNvSpPr/>
          <p:nvPr/>
        </p:nvSpPr>
        <p:spPr>
          <a:xfrm>
            <a:off x="642713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1" name="object 221"/>
          <p:cNvSpPr/>
          <p:nvPr/>
        </p:nvSpPr>
        <p:spPr>
          <a:xfrm>
            <a:off x="642713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2" name="object 222"/>
          <p:cNvSpPr/>
          <p:nvPr/>
        </p:nvSpPr>
        <p:spPr>
          <a:xfrm>
            <a:off x="647894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3" name="object 223"/>
          <p:cNvSpPr/>
          <p:nvPr/>
        </p:nvSpPr>
        <p:spPr>
          <a:xfrm>
            <a:off x="647894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4" name="object 224"/>
          <p:cNvSpPr/>
          <p:nvPr/>
        </p:nvSpPr>
        <p:spPr>
          <a:xfrm>
            <a:off x="6530760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5" name="object 225"/>
          <p:cNvSpPr/>
          <p:nvPr/>
        </p:nvSpPr>
        <p:spPr>
          <a:xfrm>
            <a:off x="6530760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6" name="object 226"/>
          <p:cNvSpPr/>
          <p:nvPr/>
        </p:nvSpPr>
        <p:spPr>
          <a:xfrm>
            <a:off x="658257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7" name="object 227"/>
          <p:cNvSpPr/>
          <p:nvPr/>
        </p:nvSpPr>
        <p:spPr>
          <a:xfrm>
            <a:off x="658257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8" name="object 228"/>
          <p:cNvSpPr/>
          <p:nvPr/>
        </p:nvSpPr>
        <p:spPr>
          <a:xfrm>
            <a:off x="663439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29" name="object 229"/>
          <p:cNvSpPr/>
          <p:nvPr/>
        </p:nvSpPr>
        <p:spPr>
          <a:xfrm>
            <a:off x="663439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0" name="object 230"/>
          <p:cNvSpPr/>
          <p:nvPr/>
        </p:nvSpPr>
        <p:spPr>
          <a:xfrm>
            <a:off x="668620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1" name="object 231"/>
          <p:cNvSpPr/>
          <p:nvPr/>
        </p:nvSpPr>
        <p:spPr>
          <a:xfrm>
            <a:off x="668620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2" name="object 232"/>
          <p:cNvSpPr/>
          <p:nvPr/>
        </p:nvSpPr>
        <p:spPr>
          <a:xfrm>
            <a:off x="673802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3" name="object 233"/>
          <p:cNvSpPr/>
          <p:nvPr/>
        </p:nvSpPr>
        <p:spPr>
          <a:xfrm>
            <a:off x="673802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4" name="object 234"/>
          <p:cNvSpPr/>
          <p:nvPr/>
        </p:nvSpPr>
        <p:spPr>
          <a:xfrm>
            <a:off x="678983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5" name="object 235"/>
          <p:cNvSpPr/>
          <p:nvPr/>
        </p:nvSpPr>
        <p:spPr>
          <a:xfrm>
            <a:off x="678983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6" name="object 236"/>
          <p:cNvSpPr/>
          <p:nvPr/>
        </p:nvSpPr>
        <p:spPr>
          <a:xfrm>
            <a:off x="684165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7" name="object 237"/>
          <p:cNvSpPr/>
          <p:nvPr/>
        </p:nvSpPr>
        <p:spPr>
          <a:xfrm>
            <a:off x="684165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8" name="object 238"/>
          <p:cNvSpPr/>
          <p:nvPr/>
        </p:nvSpPr>
        <p:spPr>
          <a:xfrm>
            <a:off x="6893465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39" name="object 239"/>
          <p:cNvSpPr/>
          <p:nvPr/>
        </p:nvSpPr>
        <p:spPr>
          <a:xfrm>
            <a:off x="6893465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0" name="object 240"/>
          <p:cNvSpPr/>
          <p:nvPr/>
        </p:nvSpPr>
        <p:spPr>
          <a:xfrm>
            <a:off x="694528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1" name="object 241"/>
          <p:cNvSpPr/>
          <p:nvPr/>
        </p:nvSpPr>
        <p:spPr>
          <a:xfrm>
            <a:off x="694528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2" name="object 242"/>
          <p:cNvSpPr/>
          <p:nvPr/>
        </p:nvSpPr>
        <p:spPr>
          <a:xfrm>
            <a:off x="6997096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3" name="object 243"/>
          <p:cNvSpPr/>
          <p:nvPr/>
        </p:nvSpPr>
        <p:spPr>
          <a:xfrm>
            <a:off x="6997096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4" name="object 244"/>
          <p:cNvSpPr/>
          <p:nvPr/>
        </p:nvSpPr>
        <p:spPr>
          <a:xfrm>
            <a:off x="704891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5" name="object 245"/>
          <p:cNvSpPr/>
          <p:nvPr/>
        </p:nvSpPr>
        <p:spPr>
          <a:xfrm>
            <a:off x="704891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6" name="object 246"/>
          <p:cNvSpPr/>
          <p:nvPr/>
        </p:nvSpPr>
        <p:spPr>
          <a:xfrm>
            <a:off x="7100727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7" name="object 247"/>
          <p:cNvSpPr/>
          <p:nvPr/>
        </p:nvSpPr>
        <p:spPr>
          <a:xfrm>
            <a:off x="7100727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8" name="object 248"/>
          <p:cNvSpPr/>
          <p:nvPr/>
        </p:nvSpPr>
        <p:spPr>
          <a:xfrm>
            <a:off x="7152541" y="1071958"/>
            <a:ext cx="6093" cy="9249887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sp>
        <p:nvSpPr>
          <p:cNvPr id="249" name="object 249"/>
          <p:cNvSpPr/>
          <p:nvPr/>
        </p:nvSpPr>
        <p:spPr>
          <a:xfrm>
            <a:off x="7152541" y="62349"/>
            <a:ext cx="6093" cy="957221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7" dirty="0"/>
          </a:p>
        </p:txBody>
      </p:sp>
      <p:grpSp>
        <p:nvGrpSpPr>
          <p:cNvPr id="250" name="object 250"/>
          <p:cNvGrpSpPr/>
          <p:nvPr/>
        </p:nvGrpSpPr>
        <p:grpSpPr>
          <a:xfrm>
            <a:off x="2062" y="0"/>
            <a:ext cx="7252813" cy="10323685"/>
            <a:chOff x="0" y="0"/>
            <a:chExt cx="7560309" cy="10694035"/>
          </a:xfrm>
        </p:grpSpPr>
        <p:sp>
          <p:nvSpPr>
            <p:cNvPr id="251" name="object 251"/>
            <p:cNvSpPr/>
            <p:nvPr/>
          </p:nvSpPr>
          <p:spPr>
            <a:xfrm>
              <a:off x="7506000" y="1052182"/>
              <a:ext cx="6350" cy="9639935"/>
            </a:xfrm>
            <a:custGeom>
              <a:avLst/>
              <a:gdLst/>
              <a:ahLst/>
              <a:cxnLst/>
              <a:rect l="l" t="t" r="r" b="b"/>
              <a:pathLst>
                <a:path w="6350" h="9639935">
                  <a:moveTo>
                    <a:pt x="0" y="9639820"/>
                  </a:moveTo>
                  <a:lnTo>
                    <a:pt x="6350" y="963982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639820"/>
                  </a:lnTo>
                  <a:close/>
                </a:path>
              </a:pathLst>
            </a:custGeom>
            <a:solidFill>
              <a:srgbClr val="ECEFEC"/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pic>
          <p:nvPicPr>
            <p:cNvPr id="252" name="object 2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sp>
          <p:nvSpPr>
            <p:cNvPr id="254" name="object 254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sp>
          <p:nvSpPr>
            <p:cNvPr id="255" name="object 255"/>
            <p:cNvSpPr/>
            <p:nvPr/>
          </p:nvSpPr>
          <p:spPr>
            <a:xfrm>
              <a:off x="7559992" y="0"/>
              <a:ext cx="635" cy="996315"/>
            </a:xfrm>
            <a:custGeom>
              <a:avLst/>
              <a:gdLst/>
              <a:ahLst/>
              <a:cxnLst/>
              <a:rect l="l" t="t" r="r" b="b"/>
              <a:pathLst>
                <a:path w="634" h="996315">
                  <a:moveTo>
                    <a:pt x="12" y="0"/>
                  </a:moveTo>
                  <a:lnTo>
                    <a:pt x="0" y="9958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36156">
                <a:alpha val="75000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sp>
          <p:nvSpPr>
            <p:cNvPr id="256" name="object 256"/>
            <p:cNvSpPr/>
            <p:nvPr/>
          </p:nvSpPr>
          <p:spPr>
            <a:xfrm>
              <a:off x="7559992" y="0"/>
              <a:ext cx="635" cy="996315"/>
            </a:xfrm>
            <a:custGeom>
              <a:avLst/>
              <a:gdLst/>
              <a:ahLst/>
              <a:cxnLst/>
              <a:rect l="l" t="t" r="r" b="b"/>
              <a:pathLst>
                <a:path w="634" h="996315">
                  <a:moveTo>
                    <a:pt x="12" y="0"/>
                  </a:moveTo>
                  <a:lnTo>
                    <a:pt x="0" y="9958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sp>
          <p:nvSpPr>
            <p:cNvPr id="257" name="object 257"/>
            <p:cNvSpPr/>
            <p:nvPr/>
          </p:nvSpPr>
          <p:spPr>
            <a:xfrm>
              <a:off x="7559992" y="0"/>
              <a:ext cx="635" cy="996315"/>
            </a:xfrm>
            <a:custGeom>
              <a:avLst/>
              <a:gdLst/>
              <a:ahLst/>
              <a:cxnLst/>
              <a:rect l="l" t="t" r="r" b="b"/>
              <a:pathLst>
                <a:path w="634" h="996315">
                  <a:moveTo>
                    <a:pt x="12" y="0"/>
                  </a:moveTo>
                  <a:lnTo>
                    <a:pt x="0" y="99585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27" dirty="0"/>
            </a:p>
          </p:txBody>
        </p:sp>
        <p:pic>
          <p:nvPicPr>
            <p:cNvPr id="258" name="object 2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78251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259" name="object 259"/>
          <p:cNvSpPr txBox="1">
            <a:spLocks noGrp="1"/>
          </p:cNvSpPr>
          <p:nvPr>
            <p:ph type="title"/>
          </p:nvPr>
        </p:nvSpPr>
        <p:spPr>
          <a:xfrm>
            <a:off x="2936178" y="2082383"/>
            <a:ext cx="1682630" cy="524753"/>
          </a:xfrm>
          <a:prstGeom prst="rect">
            <a:avLst/>
          </a:prstGeom>
        </p:spPr>
        <p:txBody>
          <a:bodyPr vert="horz" wrap="square" lIns="0" tIns="12186" rIns="0" bIns="0" rtlCol="0" anchor="ctr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3600" spc="-72" dirty="0">
                <a:solidFill>
                  <a:srgbClr val="6E9C87"/>
                </a:solidFill>
                <a:latin typeface="Lucida Sans Unicode"/>
                <a:cs typeface="Lucida Sans Unicode"/>
              </a:rPr>
              <a:t>Pasta</a:t>
            </a:r>
            <a:endParaRPr spc="-154" dirty="0"/>
          </a:p>
        </p:txBody>
      </p:sp>
      <p:sp>
        <p:nvSpPr>
          <p:cNvPr id="260" name="object 260"/>
          <p:cNvSpPr txBox="1"/>
          <p:nvPr/>
        </p:nvSpPr>
        <p:spPr>
          <a:xfrm>
            <a:off x="741192" y="2671580"/>
            <a:ext cx="2770572" cy="307642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919" b="1" spc="-24" dirty="0">
                <a:solidFill>
                  <a:srgbClr val="5C6165"/>
                </a:solidFill>
                <a:latin typeface="Tahoma"/>
                <a:cs typeface="Tahoma"/>
              </a:rPr>
              <a:t>Spaghe</a:t>
            </a:r>
            <a:r>
              <a:rPr sz="1919" b="1" spc="-58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919" b="1" spc="-43" dirty="0">
                <a:solidFill>
                  <a:srgbClr val="5C6165"/>
                </a:solidFill>
                <a:latin typeface="Tahoma"/>
                <a:cs typeface="Tahoma"/>
              </a:rPr>
              <a:t>ti</a:t>
            </a:r>
            <a:r>
              <a:rPr sz="1919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919" b="1" spc="-10" dirty="0">
                <a:solidFill>
                  <a:srgbClr val="5C6165"/>
                </a:solidFill>
                <a:latin typeface="Tahoma"/>
                <a:cs typeface="Tahoma"/>
              </a:rPr>
              <a:t>Bolognese</a:t>
            </a:r>
            <a:endParaRPr sz="1919" dirty="0">
              <a:latin typeface="Tahoma"/>
              <a:cs typeface="Tahom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767100" y="3016935"/>
            <a:ext cx="4199759" cy="219032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344" spc="-19" dirty="0">
                <a:solidFill>
                  <a:srgbClr val="3D464C"/>
                </a:solidFill>
                <a:latin typeface="Palatino Linotype"/>
                <a:cs typeface="Palatino Linotype"/>
              </a:rPr>
              <a:t>mit</a:t>
            </a:r>
            <a:r>
              <a:rPr sz="1344" spc="-14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1344" dirty="0">
                <a:solidFill>
                  <a:srgbClr val="3D464C"/>
                </a:solidFill>
                <a:latin typeface="Palatino Linotype"/>
                <a:cs typeface="Palatino Linotype"/>
              </a:rPr>
              <a:t>Rinderhackfleisch</a:t>
            </a:r>
            <a:r>
              <a:rPr lang="de-DE" sz="1344" dirty="0">
                <a:solidFill>
                  <a:srgbClr val="3D464C"/>
                </a:solidFill>
                <a:latin typeface="Palatino Linotype"/>
                <a:cs typeface="Palatino Linotype"/>
              </a:rPr>
              <a:t> in fruchtiger Tomaten Sugo</a:t>
            </a:r>
            <a:endParaRPr sz="1344" dirty="0">
              <a:latin typeface="Palatino Linotype"/>
              <a:cs typeface="Palatino Linotype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752463" y="3275406"/>
            <a:ext cx="1972936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115" dirty="0">
                <a:solidFill>
                  <a:srgbClr val="5C6165"/>
                </a:solidFill>
                <a:latin typeface="Tahoma"/>
                <a:cs typeface="Tahoma"/>
              </a:rPr>
              <a:t>P</a:t>
            </a:r>
            <a:r>
              <a:rPr sz="1727" b="1" spc="-67" dirty="0">
                <a:solidFill>
                  <a:srgbClr val="5C6165"/>
                </a:solidFill>
                <a:latin typeface="Tahoma"/>
                <a:cs typeface="Tahoma"/>
              </a:rPr>
              <a:t>asta</a:t>
            </a:r>
            <a:r>
              <a:rPr sz="1727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spc="-10" dirty="0">
                <a:solidFill>
                  <a:srgbClr val="5C6165"/>
                </a:solidFill>
                <a:latin typeface="Tahoma"/>
                <a:cs typeface="Tahoma"/>
              </a:rPr>
              <a:t>Mediter</a:t>
            </a:r>
            <a:r>
              <a:rPr sz="1727" b="1" spc="-38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7" b="1" spc="-29" dirty="0">
                <a:solidFill>
                  <a:srgbClr val="5C6165"/>
                </a:solidFill>
                <a:latin typeface="Tahoma"/>
                <a:cs typeface="Tahoma"/>
              </a:rPr>
              <a:t>ano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0538" y="3563375"/>
            <a:ext cx="4144505" cy="189500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152" spc="43" dirty="0">
                <a:solidFill>
                  <a:srgbClr val="3D464C"/>
                </a:solidFill>
                <a:latin typeface="Arial"/>
                <a:cs typeface="Arial"/>
              </a:rPr>
              <a:t>mediterranes Gemüse in fruchtiger Tomatensauce</a:t>
            </a:r>
            <a:endParaRPr sz="1152" dirty="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779287" y="3854658"/>
            <a:ext cx="2230297" cy="278083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1727" b="1" spc="-115" dirty="0">
                <a:solidFill>
                  <a:srgbClr val="5C6165"/>
                </a:solidFill>
                <a:latin typeface="Tahoma"/>
                <a:cs typeface="Tahoma"/>
              </a:rPr>
              <a:t>P</a:t>
            </a:r>
            <a:r>
              <a:rPr sz="1727" b="1" spc="-67" dirty="0">
                <a:solidFill>
                  <a:srgbClr val="5C6165"/>
                </a:solidFill>
                <a:latin typeface="Tahoma"/>
                <a:cs typeface="Tahoma"/>
              </a:rPr>
              <a:t>asta</a:t>
            </a:r>
            <a:r>
              <a:rPr sz="1727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7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spc="-86" dirty="0">
                <a:solidFill>
                  <a:srgbClr val="5C6165"/>
                </a:solidFill>
                <a:latin typeface="Tahoma"/>
                <a:cs typeface="Tahoma"/>
              </a:rPr>
              <a:t>F</a:t>
            </a:r>
            <a:r>
              <a:rPr sz="1727" b="1" spc="-19" dirty="0">
                <a:solidFill>
                  <a:srgbClr val="5C6165"/>
                </a:solidFill>
                <a:latin typeface="Tahoma"/>
                <a:cs typeface="Tahoma"/>
              </a:rPr>
              <a:t>unghi</a:t>
            </a:r>
            <a:r>
              <a:rPr lang="de-DE" sz="1727" b="1" spc="-19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81721" y="4151496"/>
            <a:ext cx="3518557" cy="189500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152" spc="43" dirty="0">
                <a:solidFill>
                  <a:srgbClr val="3D464C"/>
                </a:solidFill>
                <a:latin typeface="Arial"/>
                <a:cs typeface="Arial"/>
              </a:rPr>
              <a:t>Egerlinge &amp; Champignon </a:t>
            </a:r>
            <a:r>
              <a:rPr sz="1152" spc="-5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152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152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152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152" spc="10" dirty="0">
                <a:solidFill>
                  <a:srgbClr val="3D464C"/>
                </a:solidFill>
                <a:latin typeface="Arial"/>
                <a:cs typeface="Arial"/>
              </a:rPr>
              <a:t>frischen</a:t>
            </a:r>
            <a:r>
              <a:rPr sz="1152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152" spc="10" dirty="0">
                <a:solidFill>
                  <a:srgbClr val="3D464C"/>
                </a:solidFill>
                <a:latin typeface="Arial"/>
                <a:cs typeface="Arial"/>
              </a:rPr>
              <a:t>Kräutern</a:t>
            </a:r>
            <a:endParaRPr sz="1152" dirty="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776777" y="8046791"/>
            <a:ext cx="6408342" cy="55668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727" b="1" spc="-115" dirty="0">
                <a:solidFill>
                  <a:srgbClr val="5C6165"/>
                </a:solidFill>
                <a:latin typeface="Tahoma"/>
                <a:cs typeface="Tahoma"/>
              </a:rPr>
              <a:t>Gebackenes  Seelachsfilet                                                       </a:t>
            </a:r>
            <a:r>
              <a:rPr lang="de-DE" sz="1727" b="1" spc="5" dirty="0">
                <a:solidFill>
                  <a:srgbClr val="5C6165"/>
                </a:solidFill>
                <a:latin typeface="Tahoma"/>
                <a:cs typeface="Tahoma"/>
              </a:rPr>
              <a:t>15,95€</a:t>
            </a:r>
            <a:endParaRPr lang="de-DE" sz="1727" dirty="0">
              <a:latin typeface="Tahoma"/>
              <a:cs typeface="Tahoma"/>
            </a:endParaRPr>
          </a:p>
          <a:p>
            <a:pPr marL="12187">
              <a:spcBef>
                <a:spcPts val="96"/>
              </a:spcBef>
            </a:pPr>
            <a:r>
              <a:rPr lang="de-DE" sz="1727" b="1" spc="-115" dirty="0">
                <a:solidFill>
                  <a:srgbClr val="5C6165"/>
                </a:solidFill>
                <a:latin typeface="Tahoma"/>
                <a:cs typeface="Tahoma"/>
              </a:rPr>
              <a:t>                                                     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5750176" y="2321407"/>
            <a:ext cx="1498605" cy="1694497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endParaRPr lang="de-DE" sz="1727" b="1" spc="5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12187">
              <a:spcBef>
                <a:spcPts val="96"/>
              </a:spcBef>
            </a:pPr>
            <a:r>
              <a:rPr lang="de-DE" sz="1727" b="1" spc="5" dirty="0">
                <a:solidFill>
                  <a:srgbClr val="5C6165"/>
                </a:solidFill>
                <a:latin typeface="Tahoma"/>
                <a:cs typeface="Tahoma"/>
              </a:rPr>
              <a:t>14</a:t>
            </a:r>
            <a:r>
              <a:rPr sz="1727" b="1" spc="5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7" dirty="0">
              <a:latin typeface="Tahoma"/>
              <a:cs typeface="Tahoma"/>
            </a:endParaRPr>
          </a:p>
          <a:p>
            <a:pPr marL="12187">
              <a:lnSpc>
                <a:spcPts val="600"/>
              </a:lnSpc>
              <a:spcBef>
                <a:spcPts val="1766"/>
              </a:spcBef>
            </a:pPr>
            <a:endParaRPr lang="de-DE" sz="1727" b="1" spc="5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469387" lvl="1">
              <a:lnSpc>
                <a:spcPts val="600"/>
              </a:lnSpc>
              <a:spcBef>
                <a:spcPts val="1862"/>
              </a:spcBef>
            </a:pPr>
            <a:endParaRPr lang="de-DE" sz="1727" b="1" spc="5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12187">
              <a:spcBef>
                <a:spcPts val="1862"/>
              </a:spcBef>
            </a:pPr>
            <a:endParaRPr sz="1727" dirty="0">
              <a:latin typeface="Tahoma"/>
              <a:cs typeface="Tahoma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831103" y="8421282"/>
            <a:ext cx="4912520" cy="426008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344" spc="29" dirty="0">
                <a:solidFill>
                  <a:srgbClr val="3D464C"/>
                </a:solidFill>
                <a:latin typeface="Arial"/>
                <a:cs typeface="Arial"/>
              </a:rPr>
              <a:t>Seelachsfilet in knuspriger Panade gebacken mit Sc. Remoulade, Zitrone und hausgemachtem Kartoffelsalat</a:t>
            </a:r>
          </a:p>
        </p:txBody>
      </p:sp>
      <p:sp>
        <p:nvSpPr>
          <p:cNvPr id="275" name="object 275"/>
          <p:cNvSpPr txBox="1"/>
          <p:nvPr/>
        </p:nvSpPr>
        <p:spPr>
          <a:xfrm>
            <a:off x="1020308" y="4679374"/>
            <a:ext cx="4979256" cy="603108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sz="3839" spc="-34" dirty="0">
                <a:solidFill>
                  <a:srgbClr val="6E9C87"/>
                </a:solidFill>
                <a:latin typeface="Lucida Sans Unicode"/>
                <a:cs typeface="Lucida Sans Unicode"/>
              </a:rPr>
              <a:t>VEGE</a:t>
            </a:r>
            <a:r>
              <a:rPr sz="3839" spc="-585" dirty="0">
                <a:solidFill>
                  <a:srgbClr val="6E9C87"/>
                </a:solidFill>
                <a:latin typeface="Lucida Sans Unicode"/>
                <a:cs typeface="Lucida Sans Unicode"/>
              </a:rPr>
              <a:t>T</a:t>
            </a:r>
            <a:r>
              <a:rPr sz="3839" spc="-154" dirty="0">
                <a:solidFill>
                  <a:srgbClr val="6E9C87"/>
                </a:solidFill>
                <a:latin typeface="Lucida Sans Unicode"/>
                <a:cs typeface="Lucida Sans Unicode"/>
              </a:rPr>
              <a:t>ARIS</a:t>
            </a:r>
            <a:r>
              <a:rPr sz="3839" spc="-139" dirty="0">
                <a:solidFill>
                  <a:srgbClr val="6E9C87"/>
                </a:solidFill>
                <a:latin typeface="Lucida Sans Unicode"/>
                <a:cs typeface="Lucida Sans Unicode"/>
              </a:rPr>
              <a:t>CH</a:t>
            </a:r>
            <a:r>
              <a:rPr sz="3839" spc="-633" dirty="0">
                <a:solidFill>
                  <a:srgbClr val="6E9C87"/>
                </a:solidFill>
                <a:latin typeface="Lucida Sans Unicode"/>
                <a:cs typeface="Lucida Sans Unicode"/>
              </a:rPr>
              <a:t> </a:t>
            </a:r>
            <a:r>
              <a:rPr sz="3839" spc="-667" dirty="0">
                <a:solidFill>
                  <a:srgbClr val="6E9C87"/>
                </a:solidFill>
                <a:latin typeface="Lucida Sans Unicode"/>
                <a:cs typeface="Lucida Sans Unicode"/>
              </a:rPr>
              <a:t>/</a:t>
            </a:r>
            <a:r>
              <a:rPr sz="3839" spc="-633" dirty="0">
                <a:solidFill>
                  <a:srgbClr val="6E9C87"/>
                </a:solidFill>
                <a:latin typeface="Lucida Sans Unicode"/>
                <a:cs typeface="Lucida Sans Unicode"/>
              </a:rPr>
              <a:t> </a:t>
            </a:r>
            <a:r>
              <a:rPr sz="3839" spc="-72" dirty="0">
                <a:solidFill>
                  <a:srgbClr val="6E9C87"/>
                </a:solidFill>
                <a:latin typeface="Lucida Sans Unicode"/>
                <a:cs typeface="Lucida Sans Unicode"/>
              </a:rPr>
              <a:t>VEGAN</a:t>
            </a:r>
            <a:endParaRPr sz="3839" dirty="0">
              <a:latin typeface="Lucida Sans Unicode"/>
              <a:cs typeface="Lucida Sans Unicode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779287" y="5340127"/>
            <a:ext cx="6165223" cy="2000029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lnSpc>
                <a:spcPts val="1996"/>
              </a:lnSpc>
              <a:spcBef>
                <a:spcPts val="96"/>
              </a:spcBef>
              <a:tabLst>
                <a:tab pos="5021642" algn="l"/>
              </a:tabLst>
            </a:pPr>
            <a:r>
              <a:rPr sz="1727" b="1" spc="-19" dirty="0">
                <a:solidFill>
                  <a:srgbClr val="5C6165"/>
                </a:solidFill>
                <a:latin typeface="Tahoma"/>
                <a:cs typeface="Tahoma"/>
              </a:rPr>
              <a:t>Mediterrane</a:t>
            </a:r>
            <a:r>
              <a:rPr sz="1727" b="1" spc="-6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7" b="1" spc="-34" dirty="0">
                <a:solidFill>
                  <a:srgbClr val="5C6165"/>
                </a:solidFill>
                <a:latin typeface="Tahoma"/>
                <a:cs typeface="Tahoma"/>
              </a:rPr>
              <a:t>Kartoffel-Gemüsepfann</a:t>
            </a:r>
            <a:r>
              <a:rPr lang="de-DE" sz="1727" b="1" spc="-34" dirty="0">
                <a:solidFill>
                  <a:srgbClr val="5C6165"/>
                </a:solidFill>
                <a:latin typeface="Tahoma"/>
                <a:cs typeface="Tahoma"/>
              </a:rPr>
              <a:t>e                  </a:t>
            </a:r>
            <a:r>
              <a:rPr lang="de-DE" sz="1727" b="1" spc="5" dirty="0">
                <a:solidFill>
                  <a:srgbClr val="5C6165"/>
                </a:solidFill>
                <a:latin typeface="Tahoma"/>
                <a:cs typeface="Tahoma"/>
              </a:rPr>
              <a:t>14,95€</a:t>
            </a:r>
            <a:endParaRPr lang="de-DE" sz="1152" dirty="0">
              <a:latin typeface="Arial"/>
              <a:cs typeface="Arial"/>
            </a:endParaRPr>
          </a:p>
          <a:p>
            <a:pPr marL="12187">
              <a:lnSpc>
                <a:spcPts val="768"/>
              </a:lnSpc>
              <a:spcBef>
                <a:spcPts val="96"/>
              </a:spcBef>
              <a:tabLst>
                <a:tab pos="5021642" algn="l"/>
              </a:tabLst>
            </a:pPr>
            <a:endParaRPr lang="de-DE" sz="1727" b="1" spc="-34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12187">
              <a:lnSpc>
                <a:spcPts val="1996"/>
              </a:lnSpc>
              <a:spcBef>
                <a:spcPts val="96"/>
              </a:spcBef>
              <a:tabLst>
                <a:tab pos="5021642" algn="l"/>
              </a:tabLst>
            </a:pPr>
            <a:r>
              <a:rPr lang="de-DE" sz="1344" spc="-34" dirty="0">
                <a:solidFill>
                  <a:srgbClr val="5C6165"/>
                </a:solidFill>
                <a:latin typeface="Tahoma"/>
                <a:cs typeface="Tahoma"/>
              </a:rPr>
              <a:t>gebratenes Grillgemüse mit Risoleekartoffeln, Zwiebeln, dazu </a:t>
            </a:r>
          </a:p>
          <a:p>
            <a:pPr marL="12187">
              <a:lnSpc>
                <a:spcPts val="1996"/>
              </a:lnSpc>
              <a:spcBef>
                <a:spcPts val="96"/>
              </a:spcBef>
              <a:tabLst>
                <a:tab pos="5021642" algn="l"/>
              </a:tabLst>
            </a:pPr>
            <a:r>
              <a:rPr lang="de-DE" sz="1344" spc="-34" dirty="0">
                <a:solidFill>
                  <a:srgbClr val="5C6165"/>
                </a:solidFill>
                <a:latin typeface="Tahoma"/>
                <a:cs typeface="Tahoma"/>
              </a:rPr>
              <a:t>frischen Kräutern und </a:t>
            </a:r>
            <a:r>
              <a:rPr lang="de-DE" sz="1344" spc="24" dirty="0">
                <a:solidFill>
                  <a:srgbClr val="3D464C"/>
                </a:solidFill>
                <a:latin typeface="Arial"/>
                <a:cs typeface="Arial"/>
              </a:rPr>
              <a:t>veganer Sauerrahm</a:t>
            </a:r>
          </a:p>
          <a:p>
            <a:pPr marL="12187">
              <a:lnSpc>
                <a:spcPts val="1996"/>
              </a:lnSpc>
              <a:spcBef>
                <a:spcPts val="96"/>
              </a:spcBef>
              <a:tabLst>
                <a:tab pos="5021642" algn="l"/>
              </a:tabLst>
            </a:pPr>
            <a:r>
              <a:rPr lang="de-DE" sz="1727" b="1" spc="-34" dirty="0">
                <a:solidFill>
                  <a:srgbClr val="5C6165"/>
                </a:solidFill>
                <a:latin typeface="Tahoma"/>
                <a:cs typeface="Tahoma"/>
              </a:rPr>
              <a:t>	    </a:t>
            </a:r>
            <a:r>
              <a:rPr lang="de-DE" sz="1727" b="1" spc="-134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lang="de-DE" sz="1727" b="1" spc="-43" dirty="0">
                <a:solidFill>
                  <a:srgbClr val="5C6165"/>
                </a:solidFill>
                <a:latin typeface="Tahoma"/>
                <a:cs typeface="Tahoma"/>
              </a:rPr>
              <a:t>ahmschwammerl                                                    </a:t>
            </a:r>
            <a:r>
              <a:rPr lang="de-DE" sz="1727" b="1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1727" b="1" spc="10" dirty="0">
                <a:solidFill>
                  <a:srgbClr val="5C6165"/>
                </a:solidFill>
                <a:latin typeface="Tahoma"/>
                <a:cs typeface="Tahoma"/>
              </a:rPr>
              <a:t>14,95€</a:t>
            </a:r>
            <a:endParaRPr lang="de-DE" sz="1727" b="1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12187">
              <a:lnSpc>
                <a:spcPts val="768"/>
              </a:lnSpc>
              <a:spcBef>
                <a:spcPts val="96"/>
              </a:spcBef>
              <a:tabLst>
                <a:tab pos="5021642" algn="l"/>
              </a:tabLst>
            </a:pPr>
            <a:r>
              <a:rPr lang="de-DE" sz="1727" b="1" dirty="0">
                <a:solidFill>
                  <a:srgbClr val="5C6165"/>
                </a:solidFill>
                <a:latin typeface="Tahoma"/>
                <a:cs typeface="Tahoma"/>
              </a:rPr>
              <a:t>                                                </a:t>
            </a:r>
            <a:endParaRPr lang="de-DE" sz="1727" dirty="0">
              <a:latin typeface="Tahoma"/>
              <a:cs typeface="Tahoma"/>
            </a:endParaRPr>
          </a:p>
          <a:p>
            <a:pPr marL="12187">
              <a:lnSpc>
                <a:spcPts val="1305"/>
              </a:lnSpc>
            </a:pPr>
            <a:r>
              <a:rPr lang="de-DE" sz="1344" spc="19" dirty="0">
                <a:solidFill>
                  <a:srgbClr val="3D464C"/>
                </a:solidFill>
                <a:latin typeface="Arial"/>
                <a:cs typeface="Arial"/>
              </a:rPr>
              <a:t>Egerling &amp; Champignon </a:t>
            </a:r>
            <a:r>
              <a:rPr sz="1344" spc="29" dirty="0">
                <a:solidFill>
                  <a:srgbClr val="3D464C"/>
                </a:solidFill>
                <a:latin typeface="Arial"/>
                <a:cs typeface="Arial"/>
              </a:rPr>
              <a:t>in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-14" dirty="0">
                <a:solidFill>
                  <a:srgbClr val="3D464C"/>
                </a:solidFill>
                <a:latin typeface="Arial"/>
                <a:cs typeface="Arial"/>
              </a:rPr>
              <a:t>Sahnesauce</a:t>
            </a:r>
            <a:r>
              <a:rPr sz="1344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9" dirty="0">
                <a:solidFill>
                  <a:srgbClr val="3D464C"/>
                </a:solidFill>
                <a:latin typeface="Arial"/>
                <a:cs typeface="Arial"/>
              </a:rPr>
              <a:t>Semmelknödel,</a:t>
            </a:r>
            <a:endParaRPr lang="de-DE" sz="1344" spc="19" dirty="0">
              <a:solidFill>
                <a:srgbClr val="3D464C"/>
              </a:solidFill>
              <a:latin typeface="Arial"/>
              <a:cs typeface="Arial"/>
            </a:endParaRPr>
          </a:p>
          <a:p>
            <a:pPr marL="12187">
              <a:lnSpc>
                <a:spcPts val="768"/>
              </a:lnSpc>
            </a:pPr>
            <a:endParaRPr lang="de-DE" sz="1344" dirty="0">
              <a:solidFill>
                <a:srgbClr val="3D464C"/>
              </a:solidFill>
              <a:latin typeface="Arial"/>
              <a:cs typeface="Arial"/>
            </a:endParaRPr>
          </a:p>
          <a:p>
            <a:pPr marL="12187">
              <a:lnSpc>
                <a:spcPts val="1305"/>
              </a:lnSpc>
            </a:pPr>
            <a:r>
              <a:rPr lang="de-DE" sz="1344" spc="29" dirty="0">
                <a:solidFill>
                  <a:srgbClr val="3D464C"/>
                </a:solidFill>
                <a:latin typeface="Arial"/>
                <a:cs typeface="Arial"/>
              </a:rPr>
              <a:t>g</a:t>
            </a:r>
            <a:r>
              <a:rPr sz="1344" spc="29" dirty="0">
                <a:solidFill>
                  <a:srgbClr val="3D464C"/>
                </a:solidFill>
                <a:latin typeface="Arial"/>
                <a:cs typeface="Arial"/>
              </a:rPr>
              <a:t>arniert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frischen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Kräutern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281" name="Textfeld 280">
            <a:extLst>
              <a:ext uri="{FF2B5EF4-FFF2-40B4-BE49-F238E27FC236}">
                <a16:creationId xmlns:a16="http://schemas.microsoft.com/office/drawing/2014/main" id="{B5031F45-F41C-6DBD-1DEC-C236C2E20764}"/>
              </a:ext>
            </a:extLst>
          </p:cNvPr>
          <p:cNvSpPr txBox="1"/>
          <p:nvPr/>
        </p:nvSpPr>
        <p:spPr>
          <a:xfrm>
            <a:off x="3092404" y="7410088"/>
            <a:ext cx="3633906" cy="67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839" spc="-302" dirty="0">
                <a:solidFill>
                  <a:srgbClr val="6E9C87"/>
                </a:solidFill>
                <a:latin typeface="Lucida Sans Unicode"/>
                <a:ea typeface="+mj-ea"/>
                <a:cs typeface="Lucida Sans Unicode"/>
              </a:rPr>
              <a:t>Fisch</a:t>
            </a:r>
            <a:endParaRPr lang="de-DE" sz="3455" dirty="0"/>
          </a:p>
        </p:txBody>
      </p:sp>
      <p:pic>
        <p:nvPicPr>
          <p:cNvPr id="265" name="Grafik 264" descr="Fisch mit einfarbiger Füllung">
            <a:extLst>
              <a:ext uri="{FF2B5EF4-FFF2-40B4-BE49-F238E27FC236}">
                <a16:creationId xmlns:a16="http://schemas.microsoft.com/office/drawing/2014/main" id="{5FC2A0C3-7B5E-C8D4-E799-FB72A91A5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2512" y="7493577"/>
            <a:ext cx="592112" cy="592112"/>
          </a:xfrm>
          <a:prstGeom prst="rect">
            <a:avLst/>
          </a:prstGeom>
        </p:spPr>
      </p:pic>
      <p:sp>
        <p:nvSpPr>
          <p:cNvPr id="272" name="Textfeld 271">
            <a:extLst>
              <a:ext uri="{FF2B5EF4-FFF2-40B4-BE49-F238E27FC236}">
                <a16:creationId xmlns:a16="http://schemas.microsoft.com/office/drawing/2014/main" id="{953AD112-01E9-B8C0-69B0-47C23A40504B}"/>
              </a:ext>
            </a:extLst>
          </p:cNvPr>
          <p:cNvSpPr txBox="1"/>
          <p:nvPr/>
        </p:nvSpPr>
        <p:spPr>
          <a:xfrm>
            <a:off x="3425312" y="8118676"/>
            <a:ext cx="363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spc="29" baseline="45138" dirty="0">
                <a:solidFill>
                  <a:srgbClr val="5C6165"/>
                </a:solidFill>
                <a:latin typeface="Arial"/>
                <a:cs typeface="Arial"/>
              </a:rPr>
              <a:t>1,3,4</a:t>
            </a:r>
            <a:endParaRPr lang="de-DE" dirty="0"/>
          </a:p>
        </p:txBody>
      </p:sp>
      <p:sp>
        <p:nvSpPr>
          <p:cNvPr id="277" name="Textfeld 276">
            <a:extLst>
              <a:ext uri="{FF2B5EF4-FFF2-40B4-BE49-F238E27FC236}">
                <a16:creationId xmlns:a16="http://schemas.microsoft.com/office/drawing/2014/main" id="{94F28174-725E-E3B9-DFE7-69419BFB7B32}"/>
              </a:ext>
            </a:extLst>
          </p:cNvPr>
          <p:cNvSpPr txBox="1"/>
          <p:nvPr/>
        </p:nvSpPr>
        <p:spPr>
          <a:xfrm>
            <a:off x="5646547" y="3236960"/>
            <a:ext cx="1608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87">
              <a:spcBef>
                <a:spcPts val="1766"/>
              </a:spcBef>
            </a:pPr>
            <a:r>
              <a:rPr lang="de-DE" sz="1730" b="1" spc="5" dirty="0">
                <a:solidFill>
                  <a:srgbClr val="5C6165"/>
                </a:solidFill>
                <a:latin typeface="Tahoma"/>
                <a:cs typeface="Tahoma"/>
              </a:rPr>
              <a:t>13,95€</a:t>
            </a:r>
            <a:endParaRPr lang="de-DE" sz="1730" dirty="0">
              <a:latin typeface="Tahoma"/>
              <a:cs typeface="Tahoma"/>
            </a:endParaRPr>
          </a:p>
        </p:txBody>
      </p:sp>
      <p:sp>
        <p:nvSpPr>
          <p:cNvPr id="280" name="Textfeld 279">
            <a:extLst>
              <a:ext uri="{FF2B5EF4-FFF2-40B4-BE49-F238E27FC236}">
                <a16:creationId xmlns:a16="http://schemas.microsoft.com/office/drawing/2014/main" id="{C77C7EC0-ACD1-8020-8A74-4499DD126225}"/>
              </a:ext>
            </a:extLst>
          </p:cNvPr>
          <p:cNvSpPr txBox="1"/>
          <p:nvPr/>
        </p:nvSpPr>
        <p:spPr>
          <a:xfrm>
            <a:off x="5698362" y="3856391"/>
            <a:ext cx="1124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87">
              <a:spcBef>
                <a:spcPts val="1766"/>
              </a:spcBef>
            </a:pPr>
            <a:r>
              <a:rPr lang="de-DE" sz="1730" b="1" spc="5" dirty="0">
                <a:solidFill>
                  <a:srgbClr val="5C6165"/>
                </a:solidFill>
                <a:latin typeface="Tahoma"/>
                <a:cs typeface="Tahoma"/>
              </a:rPr>
              <a:t>13,95€</a:t>
            </a:r>
            <a:endParaRPr lang="de-DE" sz="1730" dirty="0">
              <a:latin typeface="Tahoma"/>
              <a:cs typeface="Tahoma"/>
            </a:endParaRPr>
          </a:p>
        </p:txBody>
      </p:sp>
      <p:sp>
        <p:nvSpPr>
          <p:cNvPr id="282" name="object 270">
            <a:extLst>
              <a:ext uri="{FF2B5EF4-FFF2-40B4-BE49-F238E27FC236}">
                <a16:creationId xmlns:a16="http://schemas.microsoft.com/office/drawing/2014/main" id="{D503389C-40BC-187E-30E6-CE647DFF3F3F}"/>
              </a:ext>
            </a:extLst>
          </p:cNvPr>
          <p:cNvSpPr txBox="1"/>
          <p:nvPr/>
        </p:nvSpPr>
        <p:spPr>
          <a:xfrm>
            <a:off x="779287" y="8919014"/>
            <a:ext cx="6408342" cy="556685"/>
          </a:xfrm>
          <a:prstGeom prst="rect">
            <a:avLst/>
          </a:prstGeom>
        </p:spPr>
        <p:txBody>
          <a:bodyPr vert="horz" wrap="square" lIns="0" tIns="12186" rIns="0" bIns="0" rtlCol="0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727" b="1" spc="-115" dirty="0">
                <a:solidFill>
                  <a:srgbClr val="5C6165"/>
                </a:solidFill>
                <a:latin typeface="Tahoma"/>
                <a:cs typeface="Tahoma"/>
              </a:rPr>
              <a:t>Garnelen im Tempura Teig                                                        </a:t>
            </a:r>
            <a:r>
              <a:rPr lang="de-DE" sz="1727" b="1" spc="5" dirty="0">
                <a:solidFill>
                  <a:srgbClr val="5C6165"/>
                </a:solidFill>
                <a:latin typeface="Tahoma"/>
                <a:cs typeface="Tahoma"/>
              </a:rPr>
              <a:t>17,95€</a:t>
            </a:r>
            <a:endParaRPr lang="de-DE" sz="1727" dirty="0">
              <a:latin typeface="Tahoma"/>
              <a:cs typeface="Tahoma"/>
            </a:endParaRPr>
          </a:p>
          <a:p>
            <a:pPr marL="12187">
              <a:spcBef>
                <a:spcPts val="96"/>
              </a:spcBef>
            </a:pPr>
            <a:r>
              <a:rPr lang="de-DE" sz="1727" b="1" spc="-115" dirty="0">
                <a:solidFill>
                  <a:srgbClr val="5C6165"/>
                </a:solidFill>
                <a:latin typeface="Tahoma"/>
                <a:cs typeface="Tahoma"/>
              </a:rPr>
              <a:t>                                                     </a:t>
            </a:r>
            <a:endParaRPr sz="1727" dirty="0">
              <a:latin typeface="Tahoma"/>
              <a:cs typeface="Tahoma"/>
            </a:endParaRPr>
          </a:p>
        </p:txBody>
      </p:sp>
      <p:sp>
        <p:nvSpPr>
          <p:cNvPr id="283" name="Textfeld 282">
            <a:extLst>
              <a:ext uri="{FF2B5EF4-FFF2-40B4-BE49-F238E27FC236}">
                <a16:creationId xmlns:a16="http://schemas.microsoft.com/office/drawing/2014/main" id="{8577EA67-D111-2309-0517-9BE7C6051A5C}"/>
              </a:ext>
            </a:extLst>
          </p:cNvPr>
          <p:cNvSpPr txBox="1"/>
          <p:nvPr/>
        </p:nvSpPr>
        <p:spPr>
          <a:xfrm>
            <a:off x="3326989" y="9008495"/>
            <a:ext cx="3635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spc="29" baseline="45138" dirty="0">
                <a:solidFill>
                  <a:srgbClr val="5C6165"/>
                </a:solidFill>
                <a:latin typeface="Arial"/>
                <a:cs typeface="Arial"/>
              </a:rPr>
              <a:t>1,3,4</a:t>
            </a:r>
            <a:endParaRPr lang="de-DE" dirty="0"/>
          </a:p>
        </p:txBody>
      </p:sp>
      <p:sp>
        <p:nvSpPr>
          <p:cNvPr id="287" name="Textfeld 286">
            <a:extLst>
              <a:ext uri="{FF2B5EF4-FFF2-40B4-BE49-F238E27FC236}">
                <a16:creationId xmlns:a16="http://schemas.microsoft.com/office/drawing/2014/main" id="{D2B19564-70DC-E563-9D01-F5722D324333}"/>
              </a:ext>
            </a:extLst>
          </p:cNvPr>
          <p:cNvSpPr txBox="1"/>
          <p:nvPr/>
        </p:nvSpPr>
        <p:spPr>
          <a:xfrm>
            <a:off x="733564" y="9313467"/>
            <a:ext cx="5184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1400" spc="29" dirty="0">
                <a:solidFill>
                  <a:srgbClr val="3D464C"/>
                </a:solidFill>
                <a:latin typeface="Arial"/>
                <a:cs typeface="Arial"/>
              </a:rPr>
              <a:t>6 Stück gebacken Garnelen im Tempura teig, dazu Cocktaildip, Zitrone und bunten Salatbouquet</a:t>
            </a:r>
          </a:p>
        </p:txBody>
      </p:sp>
      <p:pic>
        <p:nvPicPr>
          <p:cNvPr id="290" name="Grafik 289" descr="Erntekorb mit einfarbiger Füllung">
            <a:extLst>
              <a:ext uri="{FF2B5EF4-FFF2-40B4-BE49-F238E27FC236}">
                <a16:creationId xmlns:a16="http://schemas.microsoft.com/office/drawing/2014/main" id="{05956CB2-4323-F163-0FB3-750E77D80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8888" y="3701846"/>
            <a:ext cx="482684" cy="482684"/>
          </a:xfrm>
          <a:prstGeom prst="rect">
            <a:avLst/>
          </a:prstGeom>
        </p:spPr>
      </p:pic>
      <p:pic>
        <p:nvPicPr>
          <p:cNvPr id="292" name="Grafik 291" descr="Erntekorb mit einfarbiger Füllung">
            <a:extLst>
              <a:ext uri="{FF2B5EF4-FFF2-40B4-BE49-F238E27FC236}">
                <a16:creationId xmlns:a16="http://schemas.microsoft.com/office/drawing/2014/main" id="{FC27D09F-846A-27FF-88AA-5D85EB7A7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0398" y="6105833"/>
            <a:ext cx="482684" cy="482684"/>
          </a:xfrm>
          <a:prstGeom prst="rect">
            <a:avLst/>
          </a:prstGeom>
        </p:spPr>
      </p:pic>
      <p:pic>
        <p:nvPicPr>
          <p:cNvPr id="293" name="Grafik 292" descr="Kuh mit einfarbiger Füllung">
            <a:extLst>
              <a:ext uri="{FF2B5EF4-FFF2-40B4-BE49-F238E27FC236}">
                <a16:creationId xmlns:a16="http://schemas.microsoft.com/office/drawing/2014/main" id="{5BFCF6D8-1001-2E9B-181A-E1BF6F3E43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83451" y="2585622"/>
            <a:ext cx="519875" cy="519875"/>
          </a:xfrm>
          <a:prstGeom prst="rect">
            <a:avLst/>
          </a:prstGeom>
        </p:spPr>
      </p:pic>
      <p:sp>
        <p:nvSpPr>
          <p:cNvPr id="264" name="Sprechblase: oval 263">
            <a:extLst>
              <a:ext uri="{FF2B5EF4-FFF2-40B4-BE49-F238E27FC236}">
                <a16:creationId xmlns:a16="http://schemas.microsoft.com/office/drawing/2014/main" id="{AB1D52E4-0877-8AC2-E8A4-0991C63CBA51}"/>
              </a:ext>
            </a:extLst>
          </p:cNvPr>
          <p:cNvSpPr/>
          <p:nvPr/>
        </p:nvSpPr>
        <p:spPr>
          <a:xfrm rot="21110332">
            <a:off x="923498" y="1165171"/>
            <a:ext cx="1405752" cy="1296473"/>
          </a:xfrm>
          <a:prstGeom prst="wedgeEllipseCallout">
            <a:avLst/>
          </a:prstGeom>
          <a:ln>
            <a:solidFill>
              <a:srgbClr val="2B5F2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200" spc="-72" dirty="0">
                <a:solidFill>
                  <a:srgbClr val="6E9C87"/>
                </a:solidFill>
                <a:latin typeface="Lucida Sans Unicode"/>
                <a:cs typeface="Lucida Sans Unicode"/>
              </a:rPr>
              <a:t>Alle Pasta Gerichte </a:t>
            </a:r>
            <a:r>
              <a:rPr lang="de-DE" sz="1200" spc="-72" dirty="0">
                <a:solidFill>
                  <a:srgbClr val="3D853F"/>
                </a:solidFill>
                <a:latin typeface="Lucida Sans Unicode"/>
                <a:cs typeface="Lucida Sans Unicode"/>
              </a:rPr>
              <a:t>auch</a:t>
            </a:r>
            <a:r>
              <a:rPr lang="de-DE" sz="1200" spc="-72" dirty="0">
                <a:solidFill>
                  <a:srgbClr val="6E9C87"/>
                </a:solidFill>
                <a:latin typeface="Lucida Sans Unicode"/>
                <a:cs typeface="Lucida Sans Unicode"/>
              </a:rPr>
              <a:t> </a:t>
            </a:r>
          </a:p>
          <a:p>
            <a:pPr algn="ctr"/>
            <a:r>
              <a:rPr lang="de-DE" sz="1200" spc="-72" dirty="0">
                <a:solidFill>
                  <a:srgbClr val="6E9C87"/>
                </a:solidFill>
                <a:latin typeface="Lucida Sans Unicode"/>
                <a:ea typeface="ADLaM Display" panose="02010000000000000000" pitchFamily="2" charset="0"/>
                <a:cs typeface="Lucida Sans Unicode"/>
              </a:rPr>
              <a:t>gerne mit Parmesan</a:t>
            </a:r>
            <a:endParaRPr lang="de-DE" sz="1200" dirty="0">
              <a:solidFill>
                <a:srgbClr val="3D853F"/>
              </a:solidFill>
              <a:latin typeface="Aharoni" panose="02010803020104030203" pitchFamily="2" charset="-79"/>
              <a:ea typeface="ADLaM Display" panose="02010000000000000000" pitchFamily="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844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687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5532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377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222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1066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2911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4755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6599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8445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0289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2133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3978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5823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7766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766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951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951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135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135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3320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3320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8504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8504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3689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3689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8873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8873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057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4057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9242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9242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4426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4426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9611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9611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34795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34795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39980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39980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45164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45164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5164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50349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0349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50349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55533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55533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55533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60717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60717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0717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65902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65902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5902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71086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71086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71086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76271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76271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76271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81455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181455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181455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86640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86640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86640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91824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91824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91824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97009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97009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7009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02193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02193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02193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07378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07378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07378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12562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12562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12562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17747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17747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17747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22931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2931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2931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8115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28115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28115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33300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3300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33300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38484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38484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38484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43669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43669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43669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48853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48853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48853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54038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54038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4038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9222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59222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59222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64407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64407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64407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69591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69591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lang="de-DE"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69591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74775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74775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74775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79960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79960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79960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85144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285144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285144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290329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290329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90329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95513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95513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95513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00698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00698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00698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05882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05882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05882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11067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11067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11067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16251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16251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316251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21436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21436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21436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26620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26620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26620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31805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331805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31805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336989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336989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336989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342173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342173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342173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347358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347358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347358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352542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52542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52542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357727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357727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357727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362911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362911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362911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368096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368096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368096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373280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373280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373280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378465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378465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378465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383649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383649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383649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388834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88834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88834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94018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94018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394018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99202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399202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99202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404387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404387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04387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409571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09571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09571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14756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14756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414756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419940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419940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19940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25125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425125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425125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430309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430309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430309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435494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435494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435494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440678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440678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440678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445863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445863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445863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451047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451047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451047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456231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456231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456231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461416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461416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61416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66600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66600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66600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71785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71785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471785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76969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476969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476969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82154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482154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82154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87338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87338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487338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492523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492523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492523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97707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97707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97707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502891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502891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502891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508076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08076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508076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13260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13260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13260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518445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518445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518445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523629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523629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523629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28814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5288142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28814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533998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533998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533998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39183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5391830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39183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544367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44367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44367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549551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549551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549551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554736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554736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554736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559920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559920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559920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565105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5651054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565105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570289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570289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570289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575474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575474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575474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580658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580658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580658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585843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585843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585843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591027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91027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591027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596212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596212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596212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601396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6013966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601396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606580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606580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606580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611765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6117655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611765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616949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6169499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616949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622134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622134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622134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627318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6273188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627318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632503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6325033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632503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637687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6376877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637687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642872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6428721" y="1069614"/>
            <a:ext cx="6097" cy="2692229"/>
          </a:xfrm>
          <a:custGeom>
            <a:avLst/>
            <a:gdLst/>
            <a:ahLst/>
            <a:cxnLst/>
            <a:rect l="l" t="t" r="r" b="b"/>
            <a:pathLst>
              <a:path w="6350" h="2804160">
                <a:moveTo>
                  <a:pt x="0" y="2804020"/>
                </a:moveTo>
                <a:lnTo>
                  <a:pt x="6350" y="2804020"/>
                </a:lnTo>
                <a:lnTo>
                  <a:pt x="6350" y="0"/>
                </a:lnTo>
                <a:lnTo>
                  <a:pt x="0" y="0"/>
                </a:lnTo>
                <a:lnTo>
                  <a:pt x="0" y="28040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642872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648056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648056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653241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653241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6584256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6584256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663610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663610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6687944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6687944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6739789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6739789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6791633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6791633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684347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684347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689532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689532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694716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694716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699901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699901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705085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705085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710270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710270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715454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715454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720639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720639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64" name="object 364"/>
          <p:cNvGrpSpPr/>
          <p:nvPr/>
        </p:nvGrpSpPr>
        <p:grpSpPr>
          <a:xfrm>
            <a:off x="356783" y="3159134"/>
            <a:ext cx="4973750" cy="5881627"/>
            <a:chOff x="1208026" y="4065971"/>
            <a:chExt cx="9177656" cy="7605038"/>
          </a:xfrm>
        </p:grpSpPr>
        <p:sp>
          <p:nvSpPr>
            <p:cNvPr id="366" name="object 366"/>
            <p:cNvSpPr/>
            <p:nvPr/>
          </p:nvSpPr>
          <p:spPr>
            <a:xfrm>
              <a:off x="4445257" y="4065971"/>
              <a:ext cx="5940425" cy="84455"/>
            </a:xfrm>
            <a:custGeom>
              <a:avLst/>
              <a:gdLst/>
              <a:ahLst/>
              <a:cxnLst/>
              <a:rect l="l" t="t" r="r" b="b"/>
              <a:pathLst>
                <a:path w="5940425" h="84454">
                  <a:moveTo>
                    <a:pt x="5940006" y="0"/>
                  </a:moveTo>
                  <a:lnTo>
                    <a:pt x="0" y="0"/>
                  </a:lnTo>
                  <a:lnTo>
                    <a:pt x="0" y="83997"/>
                  </a:lnTo>
                  <a:lnTo>
                    <a:pt x="5940006" y="83997"/>
                  </a:lnTo>
                  <a:lnTo>
                    <a:pt x="5940006" y="0"/>
                  </a:lnTo>
                  <a:close/>
                </a:path>
              </a:pathLst>
            </a:custGeom>
            <a:solidFill>
              <a:srgbClr val="3D464C"/>
            </a:solidFill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object 368"/>
            <p:cNvSpPr/>
            <p:nvPr/>
          </p:nvSpPr>
          <p:spPr>
            <a:xfrm>
              <a:off x="1867546" y="9212289"/>
              <a:ext cx="1261110" cy="1261110"/>
            </a:xfrm>
            <a:custGeom>
              <a:avLst/>
              <a:gdLst/>
              <a:ahLst/>
              <a:cxnLst/>
              <a:rect l="l" t="t" r="r" b="b"/>
              <a:pathLst>
                <a:path w="1261110" h="1261110">
                  <a:moveTo>
                    <a:pt x="630529" y="1261046"/>
                  </a:moveTo>
                  <a:lnTo>
                    <a:pt x="677517" y="1259313"/>
                  </a:lnTo>
                  <a:lnTo>
                    <a:pt x="723578" y="1254197"/>
                  </a:lnTo>
                  <a:lnTo>
                    <a:pt x="768590" y="1245820"/>
                  </a:lnTo>
                  <a:lnTo>
                    <a:pt x="812430" y="1234305"/>
                  </a:lnTo>
                  <a:lnTo>
                    <a:pt x="854975" y="1219775"/>
                  </a:lnTo>
                  <a:lnTo>
                    <a:pt x="896101" y="1202353"/>
                  </a:lnTo>
                  <a:lnTo>
                    <a:pt x="935687" y="1182161"/>
                  </a:lnTo>
                  <a:lnTo>
                    <a:pt x="973609" y="1159323"/>
                  </a:lnTo>
                  <a:lnTo>
                    <a:pt x="1009745" y="1133962"/>
                  </a:lnTo>
                  <a:lnTo>
                    <a:pt x="1043971" y="1106199"/>
                  </a:lnTo>
                  <a:lnTo>
                    <a:pt x="1076166" y="1076159"/>
                  </a:lnTo>
                  <a:lnTo>
                    <a:pt x="1106205" y="1043964"/>
                  </a:lnTo>
                  <a:lnTo>
                    <a:pt x="1133966" y="1009737"/>
                  </a:lnTo>
                  <a:lnTo>
                    <a:pt x="1159327" y="973600"/>
                  </a:lnTo>
                  <a:lnTo>
                    <a:pt x="1182164" y="935677"/>
                  </a:lnTo>
                  <a:lnTo>
                    <a:pt x="1202355" y="896091"/>
                  </a:lnTo>
                  <a:lnTo>
                    <a:pt x="1219776" y="854964"/>
                  </a:lnTo>
                  <a:lnTo>
                    <a:pt x="1234306" y="812418"/>
                  </a:lnTo>
                  <a:lnTo>
                    <a:pt x="1245820" y="768578"/>
                  </a:lnTo>
                  <a:lnTo>
                    <a:pt x="1254197" y="723566"/>
                  </a:lnTo>
                  <a:lnTo>
                    <a:pt x="1259313" y="677504"/>
                  </a:lnTo>
                  <a:lnTo>
                    <a:pt x="1261046" y="630516"/>
                  </a:lnTo>
                  <a:lnTo>
                    <a:pt x="1259313" y="583530"/>
                  </a:lnTo>
                  <a:lnTo>
                    <a:pt x="1254197" y="537470"/>
                  </a:lnTo>
                  <a:lnTo>
                    <a:pt x="1245820" y="492459"/>
                  </a:lnTo>
                  <a:lnTo>
                    <a:pt x="1234306" y="448620"/>
                  </a:lnTo>
                  <a:lnTo>
                    <a:pt x="1219776" y="406076"/>
                  </a:lnTo>
                  <a:lnTo>
                    <a:pt x="1202355" y="364950"/>
                  </a:lnTo>
                  <a:lnTo>
                    <a:pt x="1182164" y="325364"/>
                  </a:lnTo>
                  <a:lnTo>
                    <a:pt x="1159327" y="287442"/>
                  </a:lnTo>
                  <a:lnTo>
                    <a:pt x="1133966" y="251306"/>
                  </a:lnTo>
                  <a:lnTo>
                    <a:pt x="1106205" y="217079"/>
                  </a:lnTo>
                  <a:lnTo>
                    <a:pt x="1076166" y="184884"/>
                  </a:lnTo>
                  <a:lnTo>
                    <a:pt x="1043971" y="154845"/>
                  </a:lnTo>
                  <a:lnTo>
                    <a:pt x="1009745" y="127083"/>
                  </a:lnTo>
                  <a:lnTo>
                    <a:pt x="973609" y="101722"/>
                  </a:lnTo>
                  <a:lnTo>
                    <a:pt x="935687" y="78884"/>
                  </a:lnTo>
                  <a:lnTo>
                    <a:pt x="896101" y="58693"/>
                  </a:lnTo>
                  <a:lnTo>
                    <a:pt x="854975" y="41271"/>
                  </a:lnTo>
                  <a:lnTo>
                    <a:pt x="812430" y="26741"/>
                  </a:lnTo>
                  <a:lnTo>
                    <a:pt x="768590" y="15226"/>
                  </a:lnTo>
                  <a:lnTo>
                    <a:pt x="723578" y="6849"/>
                  </a:lnTo>
                  <a:lnTo>
                    <a:pt x="677517" y="1732"/>
                  </a:lnTo>
                  <a:lnTo>
                    <a:pt x="630529" y="0"/>
                  </a:lnTo>
                  <a:lnTo>
                    <a:pt x="583541" y="1732"/>
                  </a:lnTo>
                  <a:lnTo>
                    <a:pt x="537480" y="6849"/>
                  </a:lnTo>
                  <a:lnTo>
                    <a:pt x="492467" y="15226"/>
                  </a:lnTo>
                  <a:lnTo>
                    <a:pt x="448627" y="26741"/>
                  </a:lnTo>
                  <a:lnTo>
                    <a:pt x="406082" y="41271"/>
                  </a:lnTo>
                  <a:lnTo>
                    <a:pt x="364955" y="58693"/>
                  </a:lnTo>
                  <a:lnTo>
                    <a:pt x="325368" y="78884"/>
                  </a:lnTo>
                  <a:lnTo>
                    <a:pt x="287445" y="101722"/>
                  </a:lnTo>
                  <a:lnTo>
                    <a:pt x="251308" y="127083"/>
                  </a:lnTo>
                  <a:lnTo>
                    <a:pt x="217081" y="154845"/>
                  </a:lnTo>
                  <a:lnTo>
                    <a:pt x="184886" y="184884"/>
                  </a:lnTo>
                  <a:lnTo>
                    <a:pt x="154846" y="217079"/>
                  </a:lnTo>
                  <a:lnTo>
                    <a:pt x="127084" y="251306"/>
                  </a:lnTo>
                  <a:lnTo>
                    <a:pt x="101722" y="287442"/>
                  </a:lnTo>
                  <a:lnTo>
                    <a:pt x="78884" y="325364"/>
                  </a:lnTo>
                  <a:lnTo>
                    <a:pt x="58693" y="364950"/>
                  </a:lnTo>
                  <a:lnTo>
                    <a:pt x="41271" y="406076"/>
                  </a:lnTo>
                  <a:lnTo>
                    <a:pt x="26741" y="448620"/>
                  </a:lnTo>
                  <a:lnTo>
                    <a:pt x="15226" y="492459"/>
                  </a:lnTo>
                  <a:lnTo>
                    <a:pt x="6849" y="537470"/>
                  </a:lnTo>
                  <a:lnTo>
                    <a:pt x="1732" y="583530"/>
                  </a:lnTo>
                  <a:lnTo>
                    <a:pt x="0" y="630516"/>
                  </a:lnTo>
                  <a:lnTo>
                    <a:pt x="1732" y="677504"/>
                  </a:lnTo>
                  <a:lnTo>
                    <a:pt x="6849" y="723566"/>
                  </a:lnTo>
                  <a:lnTo>
                    <a:pt x="15226" y="768578"/>
                  </a:lnTo>
                  <a:lnTo>
                    <a:pt x="26741" y="812418"/>
                  </a:lnTo>
                  <a:lnTo>
                    <a:pt x="41271" y="854964"/>
                  </a:lnTo>
                  <a:lnTo>
                    <a:pt x="58693" y="896091"/>
                  </a:lnTo>
                  <a:lnTo>
                    <a:pt x="78884" y="935677"/>
                  </a:lnTo>
                  <a:lnTo>
                    <a:pt x="101722" y="973600"/>
                  </a:lnTo>
                  <a:lnTo>
                    <a:pt x="127084" y="1009737"/>
                  </a:lnTo>
                  <a:lnTo>
                    <a:pt x="154846" y="1043964"/>
                  </a:lnTo>
                  <a:lnTo>
                    <a:pt x="184886" y="1076159"/>
                  </a:lnTo>
                  <a:lnTo>
                    <a:pt x="217081" y="1106199"/>
                  </a:lnTo>
                  <a:lnTo>
                    <a:pt x="251308" y="1133962"/>
                  </a:lnTo>
                  <a:lnTo>
                    <a:pt x="287445" y="1159323"/>
                  </a:lnTo>
                  <a:lnTo>
                    <a:pt x="325368" y="1182161"/>
                  </a:lnTo>
                  <a:lnTo>
                    <a:pt x="364955" y="1202353"/>
                  </a:lnTo>
                  <a:lnTo>
                    <a:pt x="406082" y="1219775"/>
                  </a:lnTo>
                  <a:lnTo>
                    <a:pt x="448627" y="1234305"/>
                  </a:lnTo>
                  <a:lnTo>
                    <a:pt x="492467" y="1245820"/>
                  </a:lnTo>
                  <a:lnTo>
                    <a:pt x="537480" y="1254197"/>
                  </a:lnTo>
                  <a:lnTo>
                    <a:pt x="583541" y="1259313"/>
                  </a:lnTo>
                  <a:lnTo>
                    <a:pt x="630529" y="1261046"/>
                  </a:lnTo>
                  <a:close/>
                </a:path>
              </a:pathLst>
            </a:custGeom>
            <a:ln w="79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object 369"/>
            <p:cNvSpPr/>
            <p:nvPr/>
          </p:nvSpPr>
          <p:spPr>
            <a:xfrm>
              <a:off x="1208026" y="10473399"/>
              <a:ext cx="1197610" cy="1197610"/>
            </a:xfrm>
            <a:custGeom>
              <a:avLst/>
              <a:gdLst/>
              <a:ahLst/>
              <a:cxnLst/>
              <a:rect l="l" t="t" r="r" b="b"/>
              <a:pathLst>
                <a:path w="1197610" h="1197610">
                  <a:moveTo>
                    <a:pt x="598779" y="1197559"/>
                  </a:moveTo>
                  <a:lnTo>
                    <a:pt x="647818" y="1195570"/>
                  </a:lnTo>
                  <a:lnTo>
                    <a:pt x="695777" y="1189707"/>
                  </a:lnTo>
                  <a:lnTo>
                    <a:pt x="742503" y="1180126"/>
                  </a:lnTo>
                  <a:lnTo>
                    <a:pt x="787839" y="1166981"/>
                  </a:lnTo>
                  <a:lnTo>
                    <a:pt x="831631" y="1150428"/>
                  </a:lnTo>
                  <a:lnTo>
                    <a:pt x="873722" y="1130623"/>
                  </a:lnTo>
                  <a:lnTo>
                    <a:pt x="913959" y="1107720"/>
                  </a:lnTo>
                  <a:lnTo>
                    <a:pt x="952185" y="1081875"/>
                  </a:lnTo>
                  <a:lnTo>
                    <a:pt x="988245" y="1053243"/>
                  </a:lnTo>
                  <a:lnTo>
                    <a:pt x="1021984" y="1021980"/>
                  </a:lnTo>
                  <a:lnTo>
                    <a:pt x="1053247" y="988240"/>
                  </a:lnTo>
                  <a:lnTo>
                    <a:pt x="1081879" y="952179"/>
                  </a:lnTo>
                  <a:lnTo>
                    <a:pt x="1107723" y="913953"/>
                  </a:lnTo>
                  <a:lnTo>
                    <a:pt x="1130625" y="873717"/>
                  </a:lnTo>
                  <a:lnTo>
                    <a:pt x="1150430" y="831625"/>
                  </a:lnTo>
                  <a:lnTo>
                    <a:pt x="1166982" y="787834"/>
                  </a:lnTo>
                  <a:lnTo>
                    <a:pt x="1180127" y="742499"/>
                  </a:lnTo>
                  <a:lnTo>
                    <a:pt x="1189708" y="695774"/>
                  </a:lnTo>
                  <a:lnTo>
                    <a:pt x="1195570" y="647816"/>
                  </a:lnTo>
                  <a:lnTo>
                    <a:pt x="1197559" y="598779"/>
                  </a:lnTo>
                  <a:lnTo>
                    <a:pt x="1195570" y="549741"/>
                  </a:lnTo>
                  <a:lnTo>
                    <a:pt x="1189708" y="501781"/>
                  </a:lnTo>
                  <a:lnTo>
                    <a:pt x="1180127" y="455055"/>
                  </a:lnTo>
                  <a:lnTo>
                    <a:pt x="1166982" y="409719"/>
                  </a:lnTo>
                  <a:lnTo>
                    <a:pt x="1150430" y="365927"/>
                  </a:lnTo>
                  <a:lnTo>
                    <a:pt x="1130625" y="323836"/>
                  </a:lnTo>
                  <a:lnTo>
                    <a:pt x="1107723" y="283599"/>
                  </a:lnTo>
                  <a:lnTo>
                    <a:pt x="1081879" y="245373"/>
                  </a:lnTo>
                  <a:lnTo>
                    <a:pt x="1053247" y="209313"/>
                  </a:lnTo>
                  <a:lnTo>
                    <a:pt x="1021984" y="175574"/>
                  </a:lnTo>
                  <a:lnTo>
                    <a:pt x="988245" y="144311"/>
                  </a:lnTo>
                  <a:lnTo>
                    <a:pt x="952185" y="115680"/>
                  </a:lnTo>
                  <a:lnTo>
                    <a:pt x="913959" y="89835"/>
                  </a:lnTo>
                  <a:lnTo>
                    <a:pt x="873722" y="66933"/>
                  </a:lnTo>
                  <a:lnTo>
                    <a:pt x="831631" y="47128"/>
                  </a:lnTo>
                  <a:lnTo>
                    <a:pt x="787839" y="30576"/>
                  </a:lnTo>
                  <a:lnTo>
                    <a:pt x="742503" y="17432"/>
                  </a:lnTo>
                  <a:lnTo>
                    <a:pt x="695777" y="7851"/>
                  </a:lnTo>
                  <a:lnTo>
                    <a:pt x="647818" y="1988"/>
                  </a:lnTo>
                  <a:lnTo>
                    <a:pt x="598779" y="0"/>
                  </a:lnTo>
                  <a:lnTo>
                    <a:pt x="549741" y="1988"/>
                  </a:lnTo>
                  <a:lnTo>
                    <a:pt x="501781" y="7851"/>
                  </a:lnTo>
                  <a:lnTo>
                    <a:pt x="455055" y="17432"/>
                  </a:lnTo>
                  <a:lnTo>
                    <a:pt x="409719" y="30576"/>
                  </a:lnTo>
                  <a:lnTo>
                    <a:pt x="365927" y="47128"/>
                  </a:lnTo>
                  <a:lnTo>
                    <a:pt x="323836" y="66933"/>
                  </a:lnTo>
                  <a:lnTo>
                    <a:pt x="283599" y="89835"/>
                  </a:lnTo>
                  <a:lnTo>
                    <a:pt x="245373" y="115680"/>
                  </a:lnTo>
                  <a:lnTo>
                    <a:pt x="209313" y="144311"/>
                  </a:lnTo>
                  <a:lnTo>
                    <a:pt x="175574" y="175574"/>
                  </a:lnTo>
                  <a:lnTo>
                    <a:pt x="144311" y="209313"/>
                  </a:lnTo>
                  <a:lnTo>
                    <a:pt x="115680" y="245373"/>
                  </a:lnTo>
                  <a:lnTo>
                    <a:pt x="89835" y="283599"/>
                  </a:lnTo>
                  <a:lnTo>
                    <a:pt x="66933" y="323836"/>
                  </a:lnTo>
                  <a:lnTo>
                    <a:pt x="47128" y="365927"/>
                  </a:lnTo>
                  <a:lnTo>
                    <a:pt x="30576" y="409719"/>
                  </a:lnTo>
                  <a:lnTo>
                    <a:pt x="17432" y="455055"/>
                  </a:lnTo>
                  <a:lnTo>
                    <a:pt x="7851" y="501781"/>
                  </a:lnTo>
                  <a:lnTo>
                    <a:pt x="1988" y="549741"/>
                  </a:lnTo>
                  <a:lnTo>
                    <a:pt x="0" y="598779"/>
                  </a:lnTo>
                  <a:lnTo>
                    <a:pt x="1988" y="647816"/>
                  </a:lnTo>
                  <a:lnTo>
                    <a:pt x="7851" y="695774"/>
                  </a:lnTo>
                  <a:lnTo>
                    <a:pt x="17432" y="742499"/>
                  </a:lnTo>
                  <a:lnTo>
                    <a:pt x="30576" y="787834"/>
                  </a:lnTo>
                  <a:lnTo>
                    <a:pt x="47128" y="831625"/>
                  </a:lnTo>
                  <a:lnTo>
                    <a:pt x="66933" y="873717"/>
                  </a:lnTo>
                  <a:lnTo>
                    <a:pt x="89835" y="913953"/>
                  </a:lnTo>
                  <a:lnTo>
                    <a:pt x="115680" y="952179"/>
                  </a:lnTo>
                  <a:lnTo>
                    <a:pt x="144311" y="988240"/>
                  </a:lnTo>
                  <a:lnTo>
                    <a:pt x="175574" y="1021980"/>
                  </a:lnTo>
                  <a:lnTo>
                    <a:pt x="209313" y="1053243"/>
                  </a:lnTo>
                  <a:lnTo>
                    <a:pt x="245373" y="1081875"/>
                  </a:lnTo>
                  <a:lnTo>
                    <a:pt x="283599" y="1107720"/>
                  </a:lnTo>
                  <a:lnTo>
                    <a:pt x="323836" y="1130623"/>
                  </a:lnTo>
                  <a:lnTo>
                    <a:pt x="365927" y="1150428"/>
                  </a:lnTo>
                  <a:lnTo>
                    <a:pt x="409719" y="1166981"/>
                  </a:lnTo>
                  <a:lnTo>
                    <a:pt x="455055" y="1180126"/>
                  </a:lnTo>
                  <a:lnTo>
                    <a:pt x="501781" y="1189707"/>
                  </a:lnTo>
                  <a:lnTo>
                    <a:pt x="549741" y="1195570"/>
                  </a:lnTo>
                  <a:lnTo>
                    <a:pt x="598779" y="1197559"/>
                  </a:lnTo>
                  <a:close/>
                </a:path>
              </a:pathLst>
            </a:custGeom>
            <a:ln w="23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70" name="object 370"/>
          <p:cNvSpPr txBox="1">
            <a:spLocks noGrp="1"/>
          </p:cNvSpPr>
          <p:nvPr>
            <p:ph type="title"/>
          </p:nvPr>
        </p:nvSpPr>
        <p:spPr>
          <a:xfrm>
            <a:off x="2851291" y="3257088"/>
            <a:ext cx="6007563" cy="504755"/>
          </a:xfrm>
          <a:prstGeom prst="rect">
            <a:avLst/>
          </a:prstGeom>
        </p:spPr>
        <p:txBody>
          <a:bodyPr vert="horz" wrap="square" lIns="0" tIns="12193" rIns="0" bIns="0" rtlCol="0" anchor="ctr">
            <a:spAutoFit/>
          </a:bodyPr>
          <a:lstStyle/>
          <a:p>
            <a:pPr marL="12193">
              <a:lnSpc>
                <a:spcPct val="100000"/>
              </a:lnSpc>
              <a:spcBef>
                <a:spcPts val="96"/>
              </a:spcBef>
            </a:pPr>
            <a:r>
              <a:rPr lang="de-DE" sz="3200" b="1" spc="-43" dirty="0">
                <a:solidFill>
                  <a:srgbClr val="6E9C87"/>
                </a:solidFill>
                <a:latin typeface="Arial"/>
                <a:cs typeface="Arial"/>
              </a:rPr>
              <a:t>Schnitzel</a:t>
            </a:r>
            <a:endParaRPr sz="3200" spc="-139" dirty="0"/>
          </a:p>
        </p:txBody>
      </p:sp>
      <p:sp>
        <p:nvSpPr>
          <p:cNvPr id="373" name="object 373"/>
          <p:cNvSpPr txBox="1"/>
          <p:nvPr/>
        </p:nvSpPr>
        <p:spPr>
          <a:xfrm>
            <a:off x="778171" y="3761843"/>
            <a:ext cx="6063732" cy="2412393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69502" algn="ctr" defTabSz="877915">
              <a:spcBef>
                <a:spcPts val="96"/>
              </a:spcBef>
              <a:defRPr/>
            </a:pPr>
            <a:r>
              <a:rPr lang="de-DE" sz="1728" b="1" spc="-58" dirty="0">
                <a:solidFill>
                  <a:srgbClr val="6E9C87"/>
                </a:solidFill>
                <a:latin typeface="Arial"/>
                <a:cs typeface="Arial"/>
              </a:rPr>
              <a:t>inklusiv </a:t>
            </a:r>
            <a:r>
              <a:rPr lang="de-DE" sz="1728" b="1" spc="-10" dirty="0">
                <a:solidFill>
                  <a:srgbClr val="6E9C87"/>
                </a:solidFill>
                <a:latin typeface="Arial"/>
                <a:cs typeface="Arial"/>
              </a:rPr>
              <a:t>kleinem</a:t>
            </a:r>
            <a:r>
              <a:rPr lang="de-DE" sz="1728" b="1" spc="-53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lang="de-DE" sz="1728" b="1" spc="-43" dirty="0">
                <a:solidFill>
                  <a:srgbClr val="6E9C87"/>
                </a:solidFill>
                <a:latin typeface="Arial"/>
                <a:cs typeface="Arial"/>
              </a:rPr>
              <a:t>Salat</a:t>
            </a:r>
            <a:r>
              <a:rPr lang="de-DE" sz="1728" b="1" spc="-53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lang="de-DE" sz="1728" b="1" spc="-29" dirty="0">
                <a:solidFill>
                  <a:srgbClr val="6E9C87"/>
                </a:solidFill>
                <a:latin typeface="Arial"/>
                <a:cs typeface="Arial"/>
              </a:rPr>
              <a:t>vom</a:t>
            </a:r>
            <a:r>
              <a:rPr lang="de-DE" sz="1728" b="1" spc="-58" dirty="0">
                <a:solidFill>
                  <a:srgbClr val="6E9C87"/>
                </a:solidFill>
                <a:latin typeface="Arial"/>
                <a:cs typeface="Arial"/>
              </a:rPr>
              <a:t> </a:t>
            </a:r>
            <a:r>
              <a:rPr lang="de-DE" sz="1728" b="1" spc="-38" dirty="0">
                <a:solidFill>
                  <a:srgbClr val="6E9C87"/>
                </a:solidFill>
                <a:latin typeface="Arial"/>
                <a:cs typeface="Arial"/>
              </a:rPr>
              <a:t>Buffet</a:t>
            </a:r>
            <a:endParaRPr lang="de-DE" sz="1728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502" algn="ctr" defTabSz="877915">
              <a:spcBef>
                <a:spcPts val="96"/>
              </a:spcBef>
              <a:defRPr/>
            </a:pPr>
            <a:endParaRPr lang="de-DE" sz="1728" b="1" spc="-38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502" algn="ctr" defTabSz="877915">
              <a:spcBef>
                <a:spcPts val="96"/>
              </a:spcBef>
              <a:defRPr/>
            </a:pPr>
            <a:r>
              <a:rPr lang="de-DE" sz="2000" b="1" spc="-38" dirty="0">
                <a:solidFill>
                  <a:srgbClr val="5C6165"/>
                </a:solidFill>
                <a:latin typeface="Tahoma"/>
                <a:cs typeface="Tahoma"/>
              </a:rPr>
              <a:t>Schnitzel</a:t>
            </a:r>
            <a:r>
              <a:rPr lang="de-DE" sz="2000" b="1" spc="-6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2000" b="1" spc="-24" dirty="0">
                <a:solidFill>
                  <a:srgbClr val="5C6165"/>
                </a:solidFill>
                <a:latin typeface="Tahoma"/>
                <a:cs typeface="Tahoma"/>
              </a:rPr>
              <a:t>„Wiener</a:t>
            </a:r>
            <a:r>
              <a:rPr lang="de-DE" sz="2000" b="1" spc="-91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2000" b="1" spc="-5" dirty="0">
                <a:solidFill>
                  <a:srgbClr val="5C6165"/>
                </a:solidFill>
                <a:latin typeface="Tahoma"/>
                <a:cs typeface="Tahoma"/>
              </a:rPr>
              <a:t>Art“</a:t>
            </a:r>
            <a:r>
              <a:rPr lang="de-DE" sz="1728" b="1" spc="-5" dirty="0">
                <a:solidFill>
                  <a:srgbClr val="5C6165"/>
                </a:solidFill>
                <a:latin typeface="Tahoma"/>
                <a:cs typeface="Tahoma"/>
              </a:rPr>
              <a:t>	                         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17,95€</a:t>
            </a:r>
          </a:p>
          <a:p>
            <a:pPr marL="69502" algn="ctr" defTabSz="877915">
              <a:lnSpc>
                <a:spcPts val="500"/>
              </a:lnSpc>
              <a:spcBef>
                <a:spcPts val="96"/>
              </a:spcBef>
              <a:defRPr/>
            </a:pPr>
            <a:endParaRPr lang="de-DE" sz="17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85353" defTabSz="877915">
              <a:lnSpc>
                <a:spcPts val="1306"/>
              </a:lnSpc>
              <a:defRPr/>
            </a:pPr>
            <a:r>
              <a:rPr lang="de-DE" sz="1400" spc="-5" dirty="0">
                <a:solidFill>
                  <a:srgbClr val="3D464C"/>
                </a:solidFill>
                <a:latin typeface="Arial"/>
                <a:cs typeface="Arial"/>
              </a:rPr>
              <a:t>  </a:t>
            </a:r>
            <a:r>
              <a:rPr sz="1300" spc="-5" dirty="0">
                <a:solidFill>
                  <a:srgbClr val="3D464C"/>
                </a:solidFill>
                <a:latin typeface="Arial"/>
                <a:cs typeface="Arial"/>
              </a:rPr>
              <a:t>pan.</a:t>
            </a:r>
            <a:r>
              <a:rPr sz="1300" spc="-7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9" dirty="0">
                <a:solidFill>
                  <a:srgbClr val="3D464C"/>
                </a:solidFill>
                <a:latin typeface="Arial"/>
                <a:cs typeface="Arial"/>
              </a:rPr>
              <a:t>Schweineschnitzel</a:t>
            </a:r>
            <a:r>
              <a:rPr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9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-29" dirty="0">
                <a:solidFill>
                  <a:srgbClr val="3D464C"/>
                </a:solidFill>
                <a:latin typeface="Arial"/>
                <a:cs typeface="Arial"/>
              </a:rPr>
              <a:t>Crunch</a:t>
            </a:r>
            <a:r>
              <a:rPr sz="1300" spc="-38" dirty="0">
                <a:solidFill>
                  <a:srgbClr val="3D464C"/>
                </a:solidFill>
                <a:latin typeface="Arial"/>
                <a:cs typeface="Arial"/>
              </a:rPr>
              <a:t> Pommes,</a:t>
            </a:r>
            <a:r>
              <a:rPr sz="1300" spc="-6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D464C"/>
                </a:solidFill>
                <a:latin typeface="Arial"/>
                <a:cs typeface="Arial"/>
              </a:rPr>
              <a:t>Zitronenschnitz</a:t>
            </a:r>
            <a:r>
              <a:rPr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endParaRPr lang="de-DE" sz="1300" spc="-38" dirty="0">
              <a:solidFill>
                <a:srgbClr val="3D464C"/>
              </a:solidFill>
              <a:latin typeface="Arial"/>
              <a:cs typeface="Arial"/>
            </a:endParaRPr>
          </a:p>
          <a:p>
            <a:pPr marL="85353" defTabSz="877915">
              <a:lnSpc>
                <a:spcPts val="500"/>
              </a:lnSpc>
              <a:defRPr/>
            </a:pPr>
            <a:endParaRPr lang="de-DE" sz="1300" spc="-38" dirty="0">
              <a:solidFill>
                <a:srgbClr val="3D464C"/>
              </a:solidFill>
              <a:latin typeface="Arial"/>
              <a:cs typeface="Arial"/>
            </a:endParaRPr>
          </a:p>
          <a:p>
            <a:pPr marL="85353" defTabSz="877915">
              <a:lnSpc>
                <a:spcPts val="1306"/>
              </a:lnSpc>
              <a:defRPr/>
            </a:pPr>
            <a:r>
              <a:rPr lang="de-DE" sz="1300" spc="19" dirty="0">
                <a:solidFill>
                  <a:srgbClr val="3D464C"/>
                </a:solidFill>
                <a:latin typeface="Arial"/>
                <a:cs typeface="Arial"/>
              </a:rPr>
              <a:t>  </a:t>
            </a:r>
            <a:r>
              <a:rPr sz="1300" spc="19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D464C"/>
                </a:solidFill>
                <a:latin typeface="Arial"/>
                <a:cs typeface="Arial"/>
              </a:rPr>
              <a:t>Preiselbeergarnitur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85353" defTabSz="877915">
              <a:lnSpc>
                <a:spcPts val="1997"/>
              </a:lnSpc>
              <a:spcBef>
                <a:spcPts val="730"/>
              </a:spcBef>
              <a:tabLst>
                <a:tab pos="4955955" algn="l"/>
              </a:tabLst>
              <a:defRPr/>
            </a:pPr>
            <a:r>
              <a:rPr lang="de-DE" b="1" spc="-38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b="1" spc="-38" dirty="0">
                <a:solidFill>
                  <a:srgbClr val="5C6165"/>
                </a:solidFill>
                <a:latin typeface="Tahoma"/>
                <a:cs typeface="Tahoma"/>
              </a:rPr>
              <a:t>Balkanschnitzel</a:t>
            </a:r>
            <a:r>
              <a:rPr sz="1728" b="1" spc="-30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spc="21" baseline="45138" dirty="0">
                <a:solidFill>
                  <a:srgbClr val="5C6165"/>
                </a:solidFill>
                <a:latin typeface="Arial"/>
                <a:cs typeface="Arial"/>
              </a:rPr>
              <a:t>1,2,3,4</a:t>
            </a:r>
            <a:r>
              <a:rPr lang="de-DE" sz="1152" spc="21" baseline="45138" dirty="0">
                <a:solidFill>
                  <a:srgbClr val="5C6165"/>
                </a:solidFill>
                <a:latin typeface="Arial"/>
                <a:cs typeface="Arial"/>
              </a:rPr>
              <a:t>                                                                                                        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8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lang="de-DE" sz="1728" b="1" spc="10" dirty="0">
              <a:solidFill>
                <a:srgbClr val="5C6165"/>
              </a:solidFill>
              <a:latin typeface="Tahoma"/>
              <a:cs typeface="Tahoma"/>
            </a:endParaRPr>
          </a:p>
          <a:p>
            <a:pPr marL="85353" defTabSz="877915">
              <a:lnSpc>
                <a:spcPts val="200"/>
              </a:lnSpc>
              <a:spcBef>
                <a:spcPts val="730"/>
              </a:spcBef>
              <a:tabLst>
                <a:tab pos="4955955" algn="l"/>
              </a:tabLst>
              <a:defRPr/>
            </a:pPr>
            <a:endParaRPr sz="17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85353" marR="1167506" defTabSz="877915">
              <a:lnSpc>
                <a:spcPts val="1344"/>
              </a:lnSpc>
              <a:defRPr/>
            </a:pPr>
            <a:r>
              <a:rPr lang="de-DE" sz="1400" spc="29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1300" spc="29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gegrilltes</a:t>
            </a:r>
            <a:r>
              <a:rPr sz="1300" spc="-29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5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Schweineschnitzel</a:t>
            </a:r>
            <a:r>
              <a:rPr sz="1300" spc="-2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3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„Natur“</a:t>
            </a:r>
            <a:r>
              <a:rPr sz="1300" spc="-2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43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sz="1300" spc="-2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2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pikanter</a:t>
            </a:r>
            <a:r>
              <a:rPr sz="1300" spc="-2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10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Paprika-</a:t>
            </a:r>
            <a:endParaRPr lang="de-DE" sz="1300" spc="-10" dirty="0">
              <a:solidFill>
                <a:srgbClr val="3D46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353" marR="1167506" defTabSz="877915">
              <a:lnSpc>
                <a:spcPts val="600"/>
              </a:lnSpc>
              <a:defRPr/>
            </a:pPr>
            <a:endParaRPr lang="de-DE" sz="1300" spc="-10" dirty="0">
              <a:solidFill>
                <a:srgbClr val="3D46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353" marR="1167506" defTabSz="877915">
              <a:lnSpc>
                <a:spcPts val="1344"/>
              </a:lnSpc>
              <a:defRPr/>
            </a:pPr>
            <a:r>
              <a:rPr lang="de-DE" sz="1300" spc="-10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sz="1300" spc="-10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Maissauce, </a:t>
            </a:r>
            <a:r>
              <a:rPr sz="1300" spc="-307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29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roten</a:t>
            </a:r>
            <a:r>
              <a:rPr sz="1300" spc="-3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19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Zwiebeln</a:t>
            </a:r>
            <a:r>
              <a:rPr sz="1300" spc="-38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48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1300" spc="254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300" spc="-29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Crunch</a:t>
            </a:r>
            <a:r>
              <a:rPr lang="de-DE" sz="1300" spc="-38" dirty="0">
                <a:solidFill>
                  <a:srgbClr val="3D46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Pommes</a:t>
            </a:r>
          </a:p>
          <a:p>
            <a:pPr marL="85353" marR="1167506" defTabSz="877915">
              <a:lnSpc>
                <a:spcPts val="600"/>
              </a:lnSpc>
              <a:defRPr/>
            </a:pPr>
            <a:endParaRPr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932352" y="6145247"/>
            <a:ext cx="3097649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 defTabSz="877915">
              <a:spcBef>
                <a:spcPts val="96"/>
              </a:spcBef>
              <a:defRPr/>
            </a:pPr>
            <a:r>
              <a:rPr sz="1728" b="1" spc="-43" dirty="0">
                <a:solidFill>
                  <a:srgbClr val="5C6165"/>
                </a:solidFill>
                <a:latin typeface="Tahoma"/>
                <a:cs typeface="Tahoma"/>
              </a:rPr>
              <a:t>Hähnchen-Kürbisschnitzel</a:t>
            </a:r>
            <a:r>
              <a:rPr sz="1728" b="1" spc="-30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spc="29" baseline="45138" dirty="0">
                <a:solidFill>
                  <a:srgbClr val="5C6165"/>
                </a:solidFill>
                <a:latin typeface="Arial"/>
                <a:cs typeface="Arial"/>
              </a:rPr>
              <a:t>1,3,4</a:t>
            </a:r>
            <a:endParaRPr sz="1152" baseline="4513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5989020" y="6116846"/>
            <a:ext cx="799256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8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829509" y="6433385"/>
            <a:ext cx="6117655" cy="1958590"/>
          </a:xfrm>
          <a:prstGeom prst="rect">
            <a:avLst/>
          </a:prstGeom>
        </p:spPr>
        <p:txBody>
          <a:bodyPr vert="horz" wrap="square" lIns="0" tIns="21948" rIns="0" bIns="0" rtlCol="0">
            <a:spAutoFit/>
          </a:bodyPr>
          <a:lstStyle/>
          <a:p>
            <a:pPr marL="109129" marR="1897882" defTabSz="877915">
              <a:lnSpc>
                <a:spcPts val="1344"/>
              </a:lnSpc>
              <a:spcBef>
                <a:spcPts val="173"/>
              </a:spcBef>
              <a:defRPr/>
            </a:pPr>
            <a:r>
              <a:rPr sz="1300" dirty="0">
                <a:solidFill>
                  <a:srgbClr val="3D464C"/>
                </a:solidFill>
                <a:latin typeface="Arial"/>
                <a:cs typeface="Arial"/>
              </a:rPr>
              <a:t>Hähnchenschnitzel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4" dirty="0">
                <a:solidFill>
                  <a:srgbClr val="3D464C"/>
                </a:solidFill>
                <a:latin typeface="Arial"/>
                <a:cs typeface="Arial"/>
              </a:rPr>
              <a:t>in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9" dirty="0">
                <a:solidFill>
                  <a:srgbClr val="3D464C"/>
                </a:solidFill>
                <a:latin typeface="Arial"/>
                <a:cs typeface="Arial"/>
              </a:rPr>
              <a:t>knuspriger</a:t>
            </a:r>
            <a:r>
              <a:rPr sz="1300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0" dirty="0">
                <a:solidFill>
                  <a:srgbClr val="3D464C"/>
                </a:solidFill>
                <a:latin typeface="Arial"/>
                <a:cs typeface="Arial"/>
              </a:rPr>
              <a:t>Kürbispanade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4" dirty="0">
                <a:solidFill>
                  <a:srgbClr val="3D464C"/>
                </a:solidFill>
                <a:latin typeface="Arial"/>
                <a:cs typeface="Arial"/>
              </a:rPr>
              <a:t>gebacken, </a:t>
            </a:r>
            <a:r>
              <a:rPr sz="1300" spc="-30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3D464C"/>
                </a:solidFill>
                <a:latin typeface="Arial"/>
                <a:cs typeface="Arial"/>
              </a:rPr>
              <a:t>dazu</a:t>
            </a:r>
            <a:r>
              <a:rPr sz="1300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9" dirty="0">
                <a:solidFill>
                  <a:srgbClr val="3D464C"/>
                </a:solidFill>
                <a:latin typeface="Arial"/>
                <a:cs typeface="Arial"/>
              </a:rPr>
              <a:t>Knoblauchdip</a:t>
            </a:r>
            <a:r>
              <a:rPr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43" dirty="0">
                <a:solidFill>
                  <a:srgbClr val="3D464C"/>
                </a:solidFill>
                <a:latin typeface="Arial"/>
                <a:cs typeface="Arial"/>
              </a:rPr>
              <a:t> und Crunch</a:t>
            </a:r>
            <a:r>
              <a:rPr sz="1300" spc="-10" dirty="0">
                <a:solidFill>
                  <a:srgbClr val="3D464C"/>
                </a:solidFill>
                <a:latin typeface="Arial"/>
                <a:cs typeface="Arial"/>
              </a:rPr>
              <a:t>Pommes</a:t>
            </a:r>
            <a:endParaRPr lang="de-DE"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09739" defTabSz="877915">
              <a:lnSpc>
                <a:spcPts val="1997"/>
              </a:lnSpc>
              <a:spcBef>
                <a:spcPts val="691"/>
              </a:spcBef>
              <a:tabLst>
                <a:tab pos="4980341" algn="l"/>
              </a:tabLst>
              <a:defRPr/>
            </a:pPr>
            <a:r>
              <a:rPr lang="de-DE" sz="1728" b="1" spc="-29" dirty="0">
                <a:solidFill>
                  <a:srgbClr val="5C6165"/>
                </a:solidFill>
                <a:latin typeface="Tahoma"/>
                <a:cs typeface="Tahoma"/>
              </a:rPr>
              <a:t>Jägerschnitzel</a:t>
            </a:r>
            <a:r>
              <a:rPr lang="de-DE" sz="1728" b="1" spc="-30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1152" spc="29" baseline="45138" dirty="0">
                <a:solidFill>
                  <a:srgbClr val="5C6165"/>
                </a:solidFill>
                <a:latin typeface="Arial"/>
                <a:cs typeface="Arial"/>
              </a:rPr>
              <a:t>1,3,8	       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18,95€</a:t>
            </a:r>
            <a:endParaRPr lang="de-DE" sz="17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09129" defTabSz="877915">
              <a:lnSpc>
                <a:spcPts val="300"/>
              </a:lnSpc>
              <a:defRPr/>
            </a:pPr>
            <a:endParaRPr lang="de-DE" sz="1152" spc="14" dirty="0">
              <a:solidFill>
                <a:srgbClr val="3D464C"/>
              </a:solidFill>
              <a:latin typeface="Arial"/>
              <a:cs typeface="Arial"/>
            </a:endParaRPr>
          </a:p>
          <a:p>
            <a:pPr marL="109129" defTabSz="877915">
              <a:lnSpc>
                <a:spcPts val="1306"/>
              </a:lnSpc>
              <a:defRPr/>
            </a:pPr>
            <a:r>
              <a:rPr lang="de-DE" sz="1152" spc="1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4" dirty="0">
                <a:solidFill>
                  <a:srgbClr val="3D464C"/>
                </a:solidFill>
                <a:latin typeface="Arial"/>
                <a:cs typeface="Arial"/>
              </a:rPr>
              <a:t>gegrilltes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4" dirty="0">
                <a:solidFill>
                  <a:srgbClr val="3D464C"/>
                </a:solidFill>
                <a:latin typeface="Arial"/>
                <a:cs typeface="Arial"/>
              </a:rPr>
              <a:t>Schweineschnitzel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9" dirty="0">
                <a:solidFill>
                  <a:srgbClr val="3D464C"/>
                </a:solidFill>
                <a:latin typeface="Arial"/>
                <a:cs typeface="Arial"/>
              </a:rPr>
              <a:t>„Natur“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4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5" dirty="0">
                <a:solidFill>
                  <a:srgbClr val="3D464C"/>
                </a:solidFill>
                <a:latin typeface="Arial"/>
                <a:cs typeface="Arial"/>
              </a:rPr>
              <a:t>Champignon-</a:t>
            </a:r>
            <a:endParaRPr lang="de-DE" sz="1300" spc="-5" dirty="0">
              <a:solidFill>
                <a:srgbClr val="3D464C"/>
              </a:solidFill>
              <a:latin typeface="Arial"/>
              <a:cs typeface="Arial"/>
            </a:endParaRPr>
          </a:p>
          <a:p>
            <a:pPr marL="109129" defTabSz="877915">
              <a:lnSpc>
                <a:spcPts val="400"/>
              </a:lnSpc>
              <a:defRPr/>
            </a:pPr>
            <a:endParaRPr lang="de-DE" sz="1300" spc="-5" dirty="0">
              <a:solidFill>
                <a:srgbClr val="3D464C"/>
              </a:solidFill>
              <a:latin typeface="Arial"/>
              <a:cs typeface="Arial"/>
            </a:endParaRPr>
          </a:p>
          <a:p>
            <a:pPr marL="109129" defTabSz="877915">
              <a:lnSpc>
                <a:spcPts val="1306"/>
              </a:lnSpc>
              <a:defRPr/>
            </a:pPr>
            <a:r>
              <a:rPr lang="de-DE" sz="1300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5" dirty="0" err="1">
                <a:solidFill>
                  <a:srgbClr val="3D464C"/>
                </a:solidFill>
                <a:latin typeface="Arial"/>
                <a:cs typeface="Arial"/>
              </a:rPr>
              <a:t>Specksauce</a:t>
            </a:r>
            <a:r>
              <a:rPr lang="de-DE"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9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3D464C"/>
                </a:solidFill>
                <a:latin typeface="Arial"/>
                <a:cs typeface="Arial"/>
              </a:rPr>
              <a:t>Butterspätzle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193" defTabSz="877915">
              <a:lnSpc>
                <a:spcPts val="1997"/>
              </a:lnSpc>
              <a:spcBef>
                <a:spcPts val="730"/>
              </a:spcBef>
              <a:tabLst>
                <a:tab pos="4882795" algn="l"/>
              </a:tabLst>
              <a:defRPr/>
            </a:pPr>
            <a:r>
              <a:rPr lang="de-DE" sz="1728" b="1" spc="-24" dirty="0">
                <a:solidFill>
                  <a:srgbClr val="5C6165"/>
                </a:solidFill>
                <a:latin typeface="Tahoma"/>
                <a:cs typeface="Tahoma"/>
              </a:rPr>
              <a:t>  Holsteiner</a:t>
            </a:r>
            <a:r>
              <a:rPr lang="de-DE"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1728" b="1" spc="-38" dirty="0">
                <a:solidFill>
                  <a:srgbClr val="5C6165"/>
                </a:solidFill>
                <a:latin typeface="Tahoma"/>
                <a:cs typeface="Tahoma"/>
              </a:rPr>
              <a:t>Schnitzel</a:t>
            </a:r>
          </a:p>
          <a:p>
            <a:pPr marL="12193" defTabSz="877915">
              <a:lnSpc>
                <a:spcPts val="100"/>
              </a:lnSpc>
              <a:spcBef>
                <a:spcPts val="730"/>
              </a:spcBef>
              <a:tabLst>
                <a:tab pos="4882795" algn="l"/>
              </a:tabLst>
              <a:defRPr/>
            </a:pPr>
            <a:r>
              <a:rPr lang="de-DE" sz="1728" b="1" dirty="0">
                <a:solidFill>
                  <a:srgbClr val="5C6165"/>
                </a:solidFill>
                <a:latin typeface="Tahoma"/>
                <a:cs typeface="Tahoma"/>
              </a:rPr>
              <a:t>	     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18,95€</a:t>
            </a:r>
            <a:endParaRPr lang="de-DE" sz="17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12193" defTabSz="877915">
              <a:lnSpc>
                <a:spcPts val="1306"/>
              </a:lnSpc>
              <a:defRPr/>
            </a:pPr>
            <a:r>
              <a:rPr lang="de-DE" sz="1152" dirty="0">
                <a:solidFill>
                  <a:srgbClr val="3D464C"/>
                </a:solidFill>
                <a:latin typeface="Arial"/>
                <a:cs typeface="Arial"/>
              </a:rPr>
              <a:t>   </a:t>
            </a:r>
            <a:r>
              <a:rPr lang="de-DE" sz="1300" dirty="0">
                <a:solidFill>
                  <a:srgbClr val="3D464C"/>
                </a:solidFill>
                <a:latin typeface="Arial"/>
                <a:cs typeface="Arial"/>
              </a:rPr>
              <a:t>pan.</a:t>
            </a:r>
            <a:r>
              <a:rPr lang="de-DE" sz="1300" spc="-7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-14" dirty="0">
                <a:solidFill>
                  <a:srgbClr val="3D464C"/>
                </a:solidFill>
                <a:latin typeface="Arial"/>
                <a:cs typeface="Arial"/>
              </a:rPr>
              <a:t>Schweineschnitzel</a:t>
            </a:r>
            <a:r>
              <a:rPr lang="de-DE"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24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lang="de-DE"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dirty="0">
                <a:solidFill>
                  <a:srgbClr val="3D464C"/>
                </a:solidFill>
                <a:latin typeface="Arial"/>
                <a:cs typeface="Arial"/>
              </a:rPr>
              <a:t>Spiegelei,</a:t>
            </a:r>
            <a:r>
              <a:rPr lang="de-DE" sz="1300" spc="-7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14" dirty="0">
                <a:solidFill>
                  <a:srgbClr val="3D464C"/>
                </a:solidFill>
                <a:latin typeface="Arial"/>
                <a:cs typeface="Arial"/>
              </a:rPr>
              <a:t>roten</a:t>
            </a:r>
            <a:r>
              <a:rPr lang="de-DE"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dirty="0">
                <a:solidFill>
                  <a:srgbClr val="3D464C"/>
                </a:solidFill>
                <a:latin typeface="Arial"/>
                <a:cs typeface="Arial"/>
              </a:rPr>
              <a:t>Zwiebeln,</a:t>
            </a:r>
            <a:r>
              <a:rPr lang="de-DE" sz="1300" spc="-7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</a:p>
          <a:p>
            <a:pPr marL="12193" defTabSz="877915">
              <a:lnSpc>
                <a:spcPts val="400"/>
              </a:lnSpc>
              <a:defRPr/>
            </a:pPr>
            <a:endParaRPr lang="de-DE" sz="1300" spc="-72" dirty="0">
              <a:solidFill>
                <a:srgbClr val="3D464C"/>
              </a:solidFill>
              <a:latin typeface="Arial"/>
              <a:cs typeface="Arial"/>
            </a:endParaRPr>
          </a:p>
          <a:p>
            <a:pPr marL="12193" defTabSz="877915">
              <a:lnSpc>
                <a:spcPts val="1306"/>
              </a:lnSpc>
              <a:defRPr/>
            </a:pPr>
            <a:r>
              <a:rPr lang="de-DE" sz="1300" spc="-19" dirty="0">
                <a:solidFill>
                  <a:srgbClr val="3D464C"/>
                </a:solidFill>
                <a:latin typeface="Arial"/>
                <a:cs typeface="Arial"/>
              </a:rPr>
              <a:t>   Bratensauce</a:t>
            </a:r>
            <a:r>
              <a:rPr lang="de-DE"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29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lang="de-DE" sz="1300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-10" dirty="0">
                <a:solidFill>
                  <a:srgbClr val="3D464C"/>
                </a:solidFill>
                <a:latin typeface="Arial"/>
                <a:cs typeface="Arial"/>
              </a:rPr>
              <a:t>Röstkartoffeln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829509" y="8086878"/>
            <a:ext cx="6004514" cy="2709845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lnSpc>
                <a:spcPct val="300000"/>
              </a:lnSpc>
              <a:spcBef>
                <a:spcPts val="96"/>
              </a:spcBef>
              <a:defRPr/>
            </a:pPr>
            <a:r>
              <a:rPr lang="de-DE" sz="1728" b="1" spc="-38" dirty="0">
                <a:solidFill>
                  <a:srgbClr val="6E9C87"/>
                </a:solidFill>
                <a:latin typeface="Arial"/>
                <a:cs typeface="Arial"/>
              </a:rPr>
              <a:t>  Orginal</a:t>
            </a:r>
            <a:r>
              <a:rPr lang="de-DE" sz="1728" b="1" spc="-109" dirty="0">
                <a:solidFill>
                  <a:srgbClr val="5C6165"/>
                </a:solidFill>
                <a:latin typeface="Tahoma"/>
                <a:cs typeface="Tahoma"/>
              </a:rPr>
              <a:t>„Wiener Schnitzel“</a:t>
            </a:r>
            <a:r>
              <a:rPr lang="de-DE" sz="1728" b="1" spc="-38" dirty="0">
                <a:solidFill>
                  <a:srgbClr val="6E9C87"/>
                </a:solidFill>
                <a:latin typeface="Arial"/>
                <a:cs typeface="Arial"/>
              </a:rPr>
              <a:t>vom Kalb                 </a:t>
            </a:r>
          </a:p>
          <a:p>
            <a:pPr marL="12193" defTabSz="877915">
              <a:lnSpc>
                <a:spcPct val="300000"/>
              </a:lnSpc>
              <a:spcBef>
                <a:spcPts val="96"/>
              </a:spcBef>
              <a:defRPr/>
            </a:pPr>
            <a:endParaRPr lang="de-DE" sz="1728" b="1" spc="-38" dirty="0">
              <a:solidFill>
                <a:srgbClr val="6E9C87"/>
              </a:solidFill>
              <a:latin typeface="Arial"/>
              <a:cs typeface="Arial"/>
            </a:endParaRPr>
          </a:p>
          <a:p>
            <a:pPr marL="12193" defTabSz="877915">
              <a:lnSpc>
                <a:spcPct val="300000"/>
              </a:lnSpc>
              <a:spcBef>
                <a:spcPts val="96"/>
              </a:spcBef>
              <a:defRPr/>
            </a:pPr>
            <a:r>
              <a:rPr lang="de-DE" sz="1728" b="1" spc="-38" dirty="0">
                <a:solidFill>
                  <a:srgbClr val="6E9C87"/>
                </a:solidFill>
                <a:latin typeface="Arial"/>
                <a:cs typeface="Arial"/>
              </a:rPr>
              <a:t>		                            </a:t>
            </a:r>
            <a:endParaRPr lang="de-DE" sz="1728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193" defTabSz="877915">
              <a:spcBef>
                <a:spcPts val="96"/>
              </a:spcBef>
              <a:defRPr/>
            </a:pPr>
            <a:endParaRPr sz="1728" dirty="0">
              <a:solidFill>
                <a:srgbClr val="009900"/>
              </a:solidFill>
              <a:latin typeface="Tahoma"/>
              <a:cs typeface="Tahoma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5996723" y="8513782"/>
            <a:ext cx="799256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 defTabSz="877915">
              <a:spcBef>
                <a:spcPts val="96"/>
              </a:spcBef>
              <a:defRPr/>
            </a:pP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24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933199" y="8724770"/>
            <a:ext cx="5208552" cy="898047"/>
          </a:xfrm>
          <a:prstGeom prst="rect">
            <a:avLst/>
          </a:prstGeom>
        </p:spPr>
        <p:txBody>
          <a:bodyPr vert="horz" wrap="square" lIns="0" tIns="73768" rIns="0" bIns="0" rtlCol="0">
            <a:spAutoFit/>
          </a:bodyPr>
          <a:lstStyle/>
          <a:p>
            <a:pPr marL="12193" defTabSz="877915">
              <a:spcBef>
                <a:spcPts val="581"/>
              </a:spcBef>
              <a:defRPr/>
            </a:pPr>
            <a:r>
              <a:rPr lang="de-DE" sz="1300" spc="29" dirty="0">
                <a:solidFill>
                  <a:srgbClr val="3D464C"/>
                </a:solidFill>
                <a:latin typeface="Arial"/>
                <a:cs typeface="Arial"/>
              </a:rPr>
              <a:t>Knusprig gebackenes Kalbschnitzel mit Zitrone, Preiselbeeren </a:t>
            </a:r>
          </a:p>
          <a:p>
            <a:pPr marL="12193" defTabSz="877915">
              <a:spcBef>
                <a:spcPts val="581"/>
              </a:spcBef>
              <a:defRPr/>
            </a:pPr>
            <a:r>
              <a:rPr lang="de-DE" sz="1300" spc="29" dirty="0">
                <a:solidFill>
                  <a:srgbClr val="3D464C"/>
                </a:solidFill>
                <a:latin typeface="Arial"/>
                <a:cs typeface="Arial"/>
              </a:rPr>
              <a:t>wahleise mit Bratkartoffeln und Kartoffelsalat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193" defTabSz="877915">
              <a:lnSpc>
                <a:spcPts val="1997"/>
              </a:lnSpc>
              <a:spcBef>
                <a:spcPts val="730"/>
              </a:spcBef>
              <a:tabLst>
                <a:tab pos="4882795" algn="l"/>
              </a:tabLst>
              <a:defRPr/>
            </a:pPr>
            <a:endParaRPr sz="115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737374" y="9315811"/>
            <a:ext cx="6102745" cy="679161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73160" defTabSz="877915">
              <a:lnSpc>
                <a:spcPts val="1997"/>
              </a:lnSpc>
              <a:spcBef>
                <a:spcPts val="96"/>
              </a:spcBef>
              <a:tabLst>
                <a:tab pos="4943761" algn="l"/>
              </a:tabLst>
              <a:defRPr/>
            </a:pPr>
            <a:r>
              <a:rPr lang="de-DE" sz="1728" b="1" spc="-58" dirty="0">
                <a:solidFill>
                  <a:srgbClr val="5C6165"/>
                </a:solidFill>
                <a:latin typeface="Tahoma"/>
                <a:cs typeface="Tahoma"/>
              </a:rPr>
              <a:t>  </a:t>
            </a:r>
            <a:r>
              <a:rPr sz="1728" b="1" spc="-58" dirty="0">
                <a:solidFill>
                  <a:srgbClr val="5C6165"/>
                </a:solidFill>
                <a:latin typeface="Tahoma"/>
                <a:cs typeface="Tahoma"/>
              </a:rPr>
              <a:t>Puten</a:t>
            </a:r>
            <a:r>
              <a:rPr sz="1728" b="1" spc="-6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5" dirty="0">
                <a:solidFill>
                  <a:srgbClr val="5C6165"/>
                </a:solidFill>
                <a:latin typeface="Tahoma"/>
                <a:cs typeface="Tahoma"/>
              </a:rPr>
              <a:t>Cordon</a:t>
            </a:r>
            <a:r>
              <a:rPr sz="1728" b="1" spc="-6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5" dirty="0">
                <a:solidFill>
                  <a:srgbClr val="5C6165"/>
                </a:solidFill>
                <a:latin typeface="Tahoma"/>
                <a:cs typeface="Tahoma"/>
              </a:rPr>
              <a:t>bleu</a:t>
            </a:r>
            <a:r>
              <a:rPr sz="1728" b="1" spc="-30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spc="29" baseline="45138" dirty="0">
                <a:solidFill>
                  <a:srgbClr val="5C6165"/>
                </a:solidFill>
                <a:latin typeface="Arial"/>
                <a:cs typeface="Arial"/>
              </a:rPr>
              <a:t>1,3,4	</a:t>
            </a:r>
            <a:r>
              <a:rPr lang="de-DE" sz="1152" spc="29" baseline="45138" dirty="0">
                <a:solidFill>
                  <a:srgbClr val="5C6165"/>
                </a:solidFill>
                <a:latin typeface="Arial"/>
                <a:cs typeface="Arial"/>
              </a:rPr>
              <a:t>            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8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solidFill>
                <a:prstClr val="black"/>
              </a:solidFill>
              <a:latin typeface="Tahoma"/>
              <a:cs typeface="Tahoma"/>
            </a:endParaRPr>
          </a:p>
          <a:p>
            <a:pPr marL="72550" marR="1210182" defTabSz="877915">
              <a:lnSpc>
                <a:spcPts val="1344"/>
              </a:lnSpc>
              <a:defRPr/>
            </a:pPr>
            <a:r>
              <a:rPr lang="de-DE" sz="1400" dirty="0">
                <a:solidFill>
                  <a:srgbClr val="3D464C"/>
                </a:solidFill>
                <a:latin typeface="Arial"/>
                <a:cs typeface="Arial"/>
              </a:rPr>
              <a:t>   </a:t>
            </a:r>
            <a:r>
              <a:rPr sz="1300" dirty="0">
                <a:solidFill>
                  <a:srgbClr val="3D464C"/>
                </a:solidFill>
                <a:latin typeface="Arial"/>
                <a:cs typeface="Arial"/>
              </a:rPr>
              <a:t>pan.</a:t>
            </a:r>
            <a:r>
              <a:rPr sz="1300" spc="-6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9" dirty="0">
                <a:solidFill>
                  <a:srgbClr val="3D464C"/>
                </a:solidFill>
                <a:latin typeface="Arial"/>
                <a:cs typeface="Arial"/>
              </a:rPr>
              <a:t>Putenschnitzel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19" dirty="0">
                <a:solidFill>
                  <a:srgbClr val="3D464C"/>
                </a:solidFill>
                <a:latin typeface="Arial"/>
                <a:cs typeface="Arial"/>
              </a:rPr>
              <a:t>gefüllt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4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53" dirty="0">
                <a:solidFill>
                  <a:srgbClr val="3D464C"/>
                </a:solidFill>
                <a:latin typeface="Arial"/>
                <a:cs typeface="Arial"/>
              </a:rPr>
              <a:t>Käse</a:t>
            </a:r>
            <a:r>
              <a:rPr sz="1300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9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9" dirty="0">
                <a:solidFill>
                  <a:srgbClr val="3D464C"/>
                </a:solidFill>
                <a:latin typeface="Arial"/>
                <a:cs typeface="Arial"/>
              </a:rPr>
              <a:t>Putenschinken,</a:t>
            </a:r>
            <a:endParaRPr lang="de-DE" sz="1300" spc="-19" dirty="0">
              <a:solidFill>
                <a:srgbClr val="3D464C"/>
              </a:solidFill>
              <a:latin typeface="Arial"/>
              <a:cs typeface="Arial"/>
            </a:endParaRPr>
          </a:p>
          <a:p>
            <a:pPr marL="72550" marR="1210182" defTabSz="877915">
              <a:lnSpc>
                <a:spcPts val="600"/>
              </a:lnSpc>
              <a:defRPr/>
            </a:pPr>
            <a:endParaRPr lang="de-DE" sz="1300" spc="-19" dirty="0">
              <a:solidFill>
                <a:srgbClr val="3D464C"/>
              </a:solidFill>
              <a:latin typeface="Arial"/>
              <a:cs typeface="Arial"/>
            </a:endParaRPr>
          </a:p>
          <a:p>
            <a:pPr marL="72550" marR="1210182" defTabSz="877915">
              <a:lnSpc>
                <a:spcPts val="1344"/>
              </a:lnSpc>
              <a:defRPr/>
            </a:pPr>
            <a:r>
              <a:rPr lang="de-DE" sz="1300" spc="-62" dirty="0">
                <a:solidFill>
                  <a:srgbClr val="3D464C"/>
                </a:solidFill>
                <a:latin typeface="Arial"/>
                <a:cs typeface="Arial"/>
              </a:rPr>
              <a:t>   </a:t>
            </a:r>
            <a:r>
              <a:rPr sz="1300" spc="-6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-14" dirty="0">
                <a:solidFill>
                  <a:srgbClr val="3D464C"/>
                </a:solidFill>
                <a:latin typeface="Arial"/>
                <a:cs typeface="Arial"/>
              </a:rPr>
              <a:t>Preiselbeeren </a:t>
            </a:r>
            <a:r>
              <a:rPr sz="1300" spc="-30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00" spc="29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00" spc="-4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00" spc="-48" dirty="0">
                <a:solidFill>
                  <a:srgbClr val="3D464C"/>
                </a:solidFill>
                <a:latin typeface="Arial"/>
                <a:cs typeface="Arial"/>
              </a:rPr>
              <a:t>Crunch </a:t>
            </a:r>
            <a:r>
              <a:rPr sz="1300" spc="-34" dirty="0">
                <a:solidFill>
                  <a:srgbClr val="3D464C"/>
                </a:solidFill>
                <a:latin typeface="Arial"/>
                <a:cs typeface="Arial"/>
              </a:rPr>
              <a:t>Pommes</a:t>
            </a:r>
            <a:r>
              <a:rPr sz="1300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endParaRPr sz="13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239662" y="10043528"/>
            <a:ext cx="4779073" cy="13048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 defTabSz="877915">
              <a:spcBef>
                <a:spcPts val="96"/>
              </a:spcBef>
              <a:defRPr/>
            </a:pPr>
            <a:r>
              <a:rPr sz="648" spc="29" baseline="30864" dirty="0">
                <a:solidFill>
                  <a:srgbClr val="3D464C"/>
                </a:solidFill>
                <a:latin typeface="Arial"/>
                <a:cs typeface="Arial"/>
              </a:rPr>
              <a:t>1</a:t>
            </a:r>
            <a:r>
              <a:rPr sz="648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4" dirty="0">
                <a:solidFill>
                  <a:srgbClr val="3D464C"/>
                </a:solidFill>
                <a:latin typeface="Arial"/>
                <a:cs typeface="Arial"/>
              </a:rPr>
              <a:t>Konservierungsstoff</a:t>
            </a:r>
            <a:r>
              <a:rPr sz="768" spc="24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36" baseline="30864" dirty="0">
                <a:solidFill>
                  <a:srgbClr val="3D464C"/>
                </a:solidFill>
                <a:latin typeface="Arial"/>
                <a:cs typeface="Arial"/>
              </a:rPr>
              <a:t>2</a:t>
            </a:r>
            <a:r>
              <a:rPr sz="648" spc="136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9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768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38" dirty="0">
                <a:solidFill>
                  <a:srgbClr val="3D464C"/>
                </a:solidFill>
                <a:latin typeface="Arial"/>
                <a:cs typeface="Arial"/>
              </a:rPr>
              <a:t>Farbstoff</a:t>
            </a:r>
            <a:r>
              <a:rPr sz="768" spc="38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58" baseline="30864" dirty="0">
                <a:solidFill>
                  <a:srgbClr val="3D464C"/>
                </a:solidFill>
                <a:latin typeface="Arial"/>
                <a:cs typeface="Arial"/>
              </a:rPr>
              <a:t>3</a:t>
            </a:r>
            <a:r>
              <a:rPr sz="648" spc="108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34" dirty="0">
                <a:solidFill>
                  <a:srgbClr val="3D464C"/>
                </a:solidFill>
                <a:latin typeface="Arial"/>
                <a:cs typeface="Arial"/>
              </a:rPr>
              <a:t>Antioxidationsmittel</a:t>
            </a:r>
            <a:r>
              <a:rPr sz="768" spc="34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50" baseline="30864" dirty="0">
                <a:solidFill>
                  <a:srgbClr val="3D464C"/>
                </a:solidFill>
                <a:latin typeface="Arial"/>
                <a:cs typeface="Arial"/>
              </a:rPr>
              <a:t>4</a:t>
            </a:r>
            <a:r>
              <a:rPr sz="648" spc="130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9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768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dirty="0">
                <a:solidFill>
                  <a:srgbClr val="3D464C"/>
                </a:solidFill>
                <a:latin typeface="Arial"/>
                <a:cs typeface="Arial"/>
              </a:rPr>
              <a:t>Süssungsmittel</a:t>
            </a:r>
            <a:r>
              <a:rPr sz="768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9" dirty="0">
                <a:solidFill>
                  <a:srgbClr val="3D464C"/>
                </a:solidFill>
                <a:latin typeface="Arial"/>
                <a:cs typeface="Arial"/>
              </a:rPr>
              <a:t>Saccharin</a:t>
            </a:r>
            <a:r>
              <a:rPr sz="768" spc="29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42" baseline="30864" dirty="0">
                <a:solidFill>
                  <a:srgbClr val="3D464C"/>
                </a:solidFill>
                <a:latin typeface="Arial"/>
                <a:cs typeface="Arial"/>
              </a:rPr>
              <a:t>8</a:t>
            </a:r>
            <a:r>
              <a:rPr sz="648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dirty="0">
                <a:solidFill>
                  <a:srgbClr val="3D464C"/>
                </a:solidFill>
                <a:latin typeface="Arial"/>
                <a:cs typeface="Arial"/>
              </a:rPr>
              <a:t>Phosphat</a:t>
            </a:r>
            <a:endParaRPr sz="76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98" name="Grafik 397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34278B3-B86E-B3CD-DE67-B6974790B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65" y="4301057"/>
            <a:ext cx="444319" cy="344686"/>
          </a:xfrm>
          <a:prstGeom prst="rect">
            <a:avLst/>
          </a:prstGeom>
        </p:spPr>
      </p:pic>
      <p:pic>
        <p:nvPicPr>
          <p:cNvPr id="399" name="Grafik 398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8102BBCA-C2B7-9D1D-7ADD-EA18D061FD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18" y="5192102"/>
            <a:ext cx="465288" cy="360953"/>
          </a:xfrm>
          <a:prstGeom prst="rect">
            <a:avLst/>
          </a:prstGeom>
        </p:spPr>
      </p:pic>
      <p:pic>
        <p:nvPicPr>
          <p:cNvPr id="400" name="Grafik 399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E6F22BF0-6778-A5B9-F1D8-0788C8566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68" y="6703637"/>
            <a:ext cx="489762" cy="379939"/>
          </a:xfrm>
          <a:prstGeom prst="rect">
            <a:avLst/>
          </a:prstGeom>
        </p:spPr>
      </p:pic>
      <p:pic>
        <p:nvPicPr>
          <p:cNvPr id="403" name="Grafik 402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DA627C81-4470-4A51-FDB5-B0C92D7948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622" y="7592864"/>
            <a:ext cx="489762" cy="379939"/>
          </a:xfrm>
          <a:prstGeom prst="rect">
            <a:avLst/>
          </a:prstGeom>
        </p:spPr>
      </p:pic>
      <p:pic>
        <p:nvPicPr>
          <p:cNvPr id="396" name="Grafik 395" descr="Kuh mit einfarbiger Füllung">
            <a:extLst>
              <a:ext uri="{FF2B5EF4-FFF2-40B4-BE49-F238E27FC236}">
                <a16:creationId xmlns:a16="http://schemas.microsoft.com/office/drawing/2014/main" id="{5958ED60-2B6C-5722-3257-463835416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9937" y="8412678"/>
            <a:ext cx="408137" cy="408137"/>
          </a:xfrm>
          <a:prstGeom prst="rect">
            <a:avLst/>
          </a:prstGeom>
        </p:spPr>
      </p:pic>
      <p:pic>
        <p:nvPicPr>
          <p:cNvPr id="404" name="Grafik 403" descr="Huhn mit einfarbiger Füllung">
            <a:extLst>
              <a:ext uri="{FF2B5EF4-FFF2-40B4-BE49-F238E27FC236}">
                <a16:creationId xmlns:a16="http://schemas.microsoft.com/office/drawing/2014/main" id="{355B31D8-AFB5-19F1-E44D-BEF801C211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3230" y="6010513"/>
            <a:ext cx="540000" cy="540000"/>
          </a:xfrm>
          <a:prstGeom prst="rect">
            <a:avLst/>
          </a:prstGeom>
        </p:spPr>
      </p:pic>
      <p:pic>
        <p:nvPicPr>
          <p:cNvPr id="405" name="Grafik 404" descr="Huhn mit einfarbiger Füllung">
            <a:extLst>
              <a:ext uri="{FF2B5EF4-FFF2-40B4-BE49-F238E27FC236}">
                <a16:creationId xmlns:a16="http://schemas.microsoft.com/office/drawing/2014/main" id="{EFD7535D-6CC1-83E1-E6C3-E73D5EAB0A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3809" y="9209091"/>
            <a:ext cx="497575" cy="497575"/>
          </a:xfrm>
          <a:prstGeom prst="rect">
            <a:avLst/>
          </a:prstGeom>
        </p:spPr>
      </p:pic>
      <p:pic>
        <p:nvPicPr>
          <p:cNvPr id="372" name="object 365">
            <a:extLst>
              <a:ext uri="{FF2B5EF4-FFF2-40B4-BE49-F238E27FC236}">
                <a16:creationId xmlns:a16="http://schemas.microsoft.com/office/drawing/2014/main" id="{7FE39857-6CDD-2728-BAAF-5C7AD0D43A95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81357" y="989103"/>
            <a:ext cx="5751385" cy="2152303"/>
          </a:xfrm>
          <a:prstGeom prst="rect">
            <a:avLst/>
          </a:prstGeom>
        </p:spPr>
      </p:pic>
      <p:sp>
        <p:nvSpPr>
          <p:cNvPr id="371" name="object 367"/>
          <p:cNvSpPr/>
          <p:nvPr/>
        </p:nvSpPr>
        <p:spPr>
          <a:xfrm rot="21079629">
            <a:off x="703523" y="2738761"/>
            <a:ext cx="1210772" cy="977640"/>
          </a:xfrm>
          <a:custGeom>
            <a:avLst/>
            <a:gdLst/>
            <a:ahLst/>
            <a:cxnLst/>
            <a:rect l="l" t="t" r="r" b="b"/>
            <a:pathLst>
              <a:path w="1261110" h="1261110">
                <a:moveTo>
                  <a:pt x="630529" y="0"/>
                </a:moveTo>
                <a:lnTo>
                  <a:pt x="583541" y="1732"/>
                </a:lnTo>
                <a:lnTo>
                  <a:pt x="537480" y="6849"/>
                </a:lnTo>
                <a:lnTo>
                  <a:pt x="492467" y="15226"/>
                </a:lnTo>
                <a:lnTo>
                  <a:pt x="448627" y="26741"/>
                </a:lnTo>
                <a:lnTo>
                  <a:pt x="406082" y="41271"/>
                </a:lnTo>
                <a:lnTo>
                  <a:pt x="364955" y="58693"/>
                </a:lnTo>
                <a:lnTo>
                  <a:pt x="325368" y="78884"/>
                </a:lnTo>
                <a:lnTo>
                  <a:pt x="287445" y="101722"/>
                </a:lnTo>
                <a:lnTo>
                  <a:pt x="251308" y="127083"/>
                </a:lnTo>
                <a:lnTo>
                  <a:pt x="217081" y="154845"/>
                </a:lnTo>
                <a:lnTo>
                  <a:pt x="184886" y="184884"/>
                </a:lnTo>
                <a:lnTo>
                  <a:pt x="154846" y="217079"/>
                </a:lnTo>
                <a:lnTo>
                  <a:pt x="127084" y="251306"/>
                </a:lnTo>
                <a:lnTo>
                  <a:pt x="101722" y="287442"/>
                </a:lnTo>
                <a:lnTo>
                  <a:pt x="78884" y="325364"/>
                </a:lnTo>
                <a:lnTo>
                  <a:pt x="58693" y="364950"/>
                </a:lnTo>
                <a:lnTo>
                  <a:pt x="41271" y="406076"/>
                </a:lnTo>
                <a:lnTo>
                  <a:pt x="26741" y="448620"/>
                </a:lnTo>
                <a:lnTo>
                  <a:pt x="15226" y="492459"/>
                </a:lnTo>
                <a:lnTo>
                  <a:pt x="6849" y="537470"/>
                </a:lnTo>
                <a:lnTo>
                  <a:pt x="1732" y="583530"/>
                </a:lnTo>
                <a:lnTo>
                  <a:pt x="0" y="630516"/>
                </a:lnTo>
                <a:lnTo>
                  <a:pt x="1732" y="677504"/>
                </a:lnTo>
                <a:lnTo>
                  <a:pt x="6849" y="723566"/>
                </a:lnTo>
                <a:lnTo>
                  <a:pt x="15226" y="768578"/>
                </a:lnTo>
                <a:lnTo>
                  <a:pt x="26741" y="812418"/>
                </a:lnTo>
                <a:lnTo>
                  <a:pt x="41271" y="854964"/>
                </a:lnTo>
                <a:lnTo>
                  <a:pt x="58693" y="896091"/>
                </a:lnTo>
                <a:lnTo>
                  <a:pt x="78884" y="935677"/>
                </a:lnTo>
                <a:lnTo>
                  <a:pt x="101722" y="973600"/>
                </a:lnTo>
                <a:lnTo>
                  <a:pt x="127084" y="1009737"/>
                </a:lnTo>
                <a:lnTo>
                  <a:pt x="154846" y="1043964"/>
                </a:lnTo>
                <a:lnTo>
                  <a:pt x="184886" y="1076159"/>
                </a:lnTo>
                <a:lnTo>
                  <a:pt x="217081" y="1106199"/>
                </a:lnTo>
                <a:lnTo>
                  <a:pt x="251308" y="1133962"/>
                </a:lnTo>
                <a:lnTo>
                  <a:pt x="287445" y="1159323"/>
                </a:lnTo>
                <a:lnTo>
                  <a:pt x="325368" y="1182161"/>
                </a:lnTo>
                <a:lnTo>
                  <a:pt x="364955" y="1202353"/>
                </a:lnTo>
                <a:lnTo>
                  <a:pt x="406082" y="1219775"/>
                </a:lnTo>
                <a:lnTo>
                  <a:pt x="448627" y="1234305"/>
                </a:lnTo>
                <a:lnTo>
                  <a:pt x="492467" y="1245820"/>
                </a:lnTo>
                <a:lnTo>
                  <a:pt x="537480" y="1254197"/>
                </a:lnTo>
                <a:lnTo>
                  <a:pt x="583541" y="1259313"/>
                </a:lnTo>
                <a:lnTo>
                  <a:pt x="630529" y="1261046"/>
                </a:lnTo>
                <a:lnTo>
                  <a:pt x="677517" y="1259313"/>
                </a:lnTo>
                <a:lnTo>
                  <a:pt x="723578" y="1254197"/>
                </a:lnTo>
                <a:lnTo>
                  <a:pt x="768590" y="1245820"/>
                </a:lnTo>
                <a:lnTo>
                  <a:pt x="812430" y="1234305"/>
                </a:lnTo>
                <a:lnTo>
                  <a:pt x="854975" y="1219775"/>
                </a:lnTo>
                <a:lnTo>
                  <a:pt x="896101" y="1202353"/>
                </a:lnTo>
                <a:lnTo>
                  <a:pt x="935687" y="1182161"/>
                </a:lnTo>
                <a:lnTo>
                  <a:pt x="973609" y="1159323"/>
                </a:lnTo>
                <a:lnTo>
                  <a:pt x="1009745" y="1133962"/>
                </a:lnTo>
                <a:lnTo>
                  <a:pt x="1043971" y="1106199"/>
                </a:lnTo>
                <a:lnTo>
                  <a:pt x="1076166" y="1076159"/>
                </a:lnTo>
                <a:lnTo>
                  <a:pt x="1106205" y="1043964"/>
                </a:lnTo>
                <a:lnTo>
                  <a:pt x="1133966" y="1009737"/>
                </a:lnTo>
                <a:lnTo>
                  <a:pt x="1159327" y="973600"/>
                </a:lnTo>
                <a:lnTo>
                  <a:pt x="1182164" y="935677"/>
                </a:lnTo>
                <a:lnTo>
                  <a:pt x="1202355" y="896091"/>
                </a:lnTo>
                <a:lnTo>
                  <a:pt x="1219776" y="854964"/>
                </a:lnTo>
                <a:lnTo>
                  <a:pt x="1234306" y="812418"/>
                </a:lnTo>
                <a:lnTo>
                  <a:pt x="1245820" y="768578"/>
                </a:lnTo>
                <a:lnTo>
                  <a:pt x="1254197" y="723566"/>
                </a:lnTo>
                <a:lnTo>
                  <a:pt x="1259313" y="677504"/>
                </a:lnTo>
                <a:lnTo>
                  <a:pt x="1261046" y="630516"/>
                </a:lnTo>
                <a:lnTo>
                  <a:pt x="1259313" y="583530"/>
                </a:lnTo>
                <a:lnTo>
                  <a:pt x="1254197" y="537470"/>
                </a:lnTo>
                <a:lnTo>
                  <a:pt x="1245820" y="492459"/>
                </a:lnTo>
                <a:lnTo>
                  <a:pt x="1234306" y="448620"/>
                </a:lnTo>
                <a:lnTo>
                  <a:pt x="1219776" y="406076"/>
                </a:lnTo>
                <a:lnTo>
                  <a:pt x="1202355" y="364950"/>
                </a:lnTo>
                <a:lnTo>
                  <a:pt x="1182164" y="325364"/>
                </a:lnTo>
                <a:lnTo>
                  <a:pt x="1159327" y="287442"/>
                </a:lnTo>
                <a:lnTo>
                  <a:pt x="1133966" y="251306"/>
                </a:lnTo>
                <a:lnTo>
                  <a:pt x="1106205" y="217079"/>
                </a:lnTo>
                <a:lnTo>
                  <a:pt x="1076166" y="184884"/>
                </a:lnTo>
                <a:lnTo>
                  <a:pt x="1043971" y="154845"/>
                </a:lnTo>
                <a:lnTo>
                  <a:pt x="1009745" y="127083"/>
                </a:lnTo>
                <a:lnTo>
                  <a:pt x="973609" y="101722"/>
                </a:lnTo>
                <a:lnTo>
                  <a:pt x="935687" y="78884"/>
                </a:lnTo>
                <a:lnTo>
                  <a:pt x="896101" y="58693"/>
                </a:lnTo>
                <a:lnTo>
                  <a:pt x="854975" y="41271"/>
                </a:lnTo>
                <a:lnTo>
                  <a:pt x="812430" y="26741"/>
                </a:lnTo>
                <a:lnTo>
                  <a:pt x="768590" y="15226"/>
                </a:lnTo>
                <a:lnTo>
                  <a:pt x="723578" y="6849"/>
                </a:lnTo>
                <a:lnTo>
                  <a:pt x="677517" y="1732"/>
                </a:lnTo>
                <a:lnTo>
                  <a:pt x="630529" y="0"/>
                </a:lnTo>
                <a:close/>
              </a:path>
            </a:pathLst>
          </a:custGeom>
          <a:solidFill>
            <a:srgbClr val="8B0E13"/>
          </a:solidFill>
        </p:spPr>
        <p:txBody>
          <a:bodyPr wrap="square" lIns="0" tIns="0" rIns="0" bIns="0" rtlCol="0"/>
          <a:lstStyle/>
          <a:p>
            <a:pPr defTabSz="877915">
              <a:defRPr/>
            </a:pPr>
            <a:endParaRPr sz="172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object 388"/>
          <p:cNvSpPr txBox="1"/>
          <p:nvPr/>
        </p:nvSpPr>
        <p:spPr>
          <a:xfrm rot="21180000">
            <a:off x="905063" y="2880834"/>
            <a:ext cx="772742" cy="214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77915">
              <a:lnSpc>
                <a:spcPts val="1646"/>
              </a:lnSpc>
              <a:defRPr/>
            </a:pPr>
            <a:r>
              <a:rPr sz="1600" spc="-144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1600" spc="-101" dirty="0">
                <a:solidFill>
                  <a:srgbClr val="FFFFFF"/>
                </a:solidFill>
                <a:latin typeface="Palatino Linotype"/>
                <a:cs typeface="Palatino Linotype"/>
              </a:rPr>
              <a:t>etz</a:t>
            </a:r>
            <a:r>
              <a:rPr sz="1600" spc="-144" dirty="0">
                <a:solidFill>
                  <a:srgbClr val="FFFFFF"/>
                </a:solidFill>
                <a:latin typeface="Palatino Linotype"/>
                <a:cs typeface="Palatino Linotype"/>
              </a:rPr>
              <a:t>g</a:t>
            </a:r>
            <a:r>
              <a:rPr sz="1600" spc="-72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776" spc="-72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endParaRPr sz="1776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89" name="object 389"/>
          <p:cNvSpPr txBox="1"/>
          <p:nvPr/>
        </p:nvSpPr>
        <p:spPr>
          <a:xfrm rot="21214302">
            <a:off x="969899" y="3147982"/>
            <a:ext cx="685822" cy="2144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77915">
              <a:lnSpc>
                <a:spcPts val="1646"/>
              </a:lnSpc>
              <a:defRPr/>
            </a:pPr>
            <a:r>
              <a:rPr sz="1600" spc="-149" dirty="0">
                <a:solidFill>
                  <a:srgbClr val="FFFFFF"/>
                </a:solidFill>
                <a:latin typeface="Palatino Linotype"/>
                <a:cs typeface="Palatino Linotype"/>
              </a:rPr>
              <a:t>a</a:t>
            </a:r>
            <a:r>
              <a:rPr sz="1600" spc="-139" dirty="0">
                <a:solidFill>
                  <a:srgbClr val="FFFFFF"/>
                </a:solidFill>
                <a:latin typeface="Palatino Linotype"/>
                <a:cs typeface="Palatino Linotype"/>
              </a:rPr>
              <a:t>u</a:t>
            </a:r>
            <a:r>
              <a:rPr sz="1600" spc="-101" dirty="0">
                <a:solidFill>
                  <a:srgbClr val="FFFFFF"/>
                </a:solidFill>
                <a:latin typeface="Palatino Linotype"/>
                <a:cs typeface="Palatino Linotype"/>
              </a:rPr>
              <a:t>s</a:t>
            </a:r>
            <a:r>
              <a:rPr sz="1600" spc="-43" dirty="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sz="1600" spc="-96" dirty="0">
                <a:solidFill>
                  <a:srgbClr val="FFFFFF"/>
                </a:solidFill>
                <a:latin typeface="Palatino Linotype"/>
                <a:cs typeface="Palatino Linotype"/>
              </a:rPr>
              <a:t>der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390" name="object 390"/>
          <p:cNvSpPr txBox="1"/>
          <p:nvPr/>
        </p:nvSpPr>
        <p:spPr>
          <a:xfrm rot="21180000">
            <a:off x="991713" y="3391402"/>
            <a:ext cx="816177" cy="208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877915">
              <a:lnSpc>
                <a:spcPts val="1646"/>
              </a:lnSpc>
              <a:defRPr/>
            </a:pPr>
            <a:r>
              <a:rPr sz="1600" spc="-82" dirty="0">
                <a:solidFill>
                  <a:srgbClr val="FFFFFF"/>
                </a:solidFill>
                <a:latin typeface="Palatino Linotype"/>
                <a:cs typeface="Palatino Linotype"/>
              </a:rPr>
              <a:t>R</a:t>
            </a:r>
            <a:r>
              <a:rPr sz="1600" spc="-120" dirty="0">
                <a:solidFill>
                  <a:srgbClr val="FFFFFF"/>
                </a:solidFill>
                <a:latin typeface="Palatino Linotype"/>
                <a:cs typeface="Palatino Linotype"/>
              </a:rPr>
              <a:t>e</a:t>
            </a:r>
            <a:r>
              <a:rPr sz="1600" spc="-134" dirty="0">
                <a:solidFill>
                  <a:srgbClr val="FFFFFF"/>
                </a:solidFill>
                <a:latin typeface="Palatino Linotype"/>
                <a:cs typeface="Palatino Linotype"/>
              </a:rPr>
              <a:t>g</a:t>
            </a:r>
            <a:r>
              <a:rPr sz="1600" spc="-38" dirty="0">
                <a:solidFill>
                  <a:srgbClr val="FFFFFF"/>
                </a:solidFill>
                <a:latin typeface="Palatino Linotype"/>
                <a:cs typeface="Palatino Linotype"/>
              </a:rPr>
              <a:t>i</a:t>
            </a:r>
            <a:r>
              <a:rPr sz="1600" spc="-96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1600" spc="-62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endParaRPr sz="16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grpSp>
        <p:nvGrpSpPr>
          <p:cNvPr id="391" name="object 391"/>
          <p:cNvGrpSpPr/>
          <p:nvPr/>
        </p:nvGrpSpPr>
        <p:grpSpPr>
          <a:xfrm>
            <a:off x="0" y="-21068"/>
            <a:ext cx="7258532" cy="1833837"/>
            <a:chOff x="0" y="0"/>
            <a:chExt cx="7560309" cy="1910080"/>
          </a:xfrm>
        </p:grpSpPr>
        <p:pic>
          <p:nvPicPr>
            <p:cNvPr id="392" name="object 39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393" name="object 393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object 394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pPr defTabSz="877915">
                <a:defRPr/>
              </a:pPr>
              <a:endParaRPr sz="1728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95" name="object 39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" name="object 3"/>
          <p:cNvSpPr/>
          <p:nvPr/>
        </p:nvSpPr>
        <p:spPr>
          <a:xfrm>
            <a:off x="51844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" name="object 4"/>
          <p:cNvSpPr/>
          <p:nvPr/>
        </p:nvSpPr>
        <p:spPr>
          <a:xfrm>
            <a:off x="103687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" name="object 5"/>
          <p:cNvSpPr/>
          <p:nvPr/>
        </p:nvSpPr>
        <p:spPr>
          <a:xfrm>
            <a:off x="155532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" name="object 6"/>
          <p:cNvSpPr/>
          <p:nvPr/>
        </p:nvSpPr>
        <p:spPr>
          <a:xfrm>
            <a:off x="207377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" name="object 7"/>
          <p:cNvSpPr/>
          <p:nvPr/>
        </p:nvSpPr>
        <p:spPr>
          <a:xfrm>
            <a:off x="259222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" name="object 8"/>
          <p:cNvSpPr/>
          <p:nvPr/>
        </p:nvSpPr>
        <p:spPr>
          <a:xfrm>
            <a:off x="311066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" name="object 9"/>
          <p:cNvSpPr/>
          <p:nvPr/>
        </p:nvSpPr>
        <p:spPr>
          <a:xfrm>
            <a:off x="362911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" name="object 10"/>
          <p:cNvSpPr/>
          <p:nvPr/>
        </p:nvSpPr>
        <p:spPr>
          <a:xfrm>
            <a:off x="414755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" name="object 11"/>
          <p:cNvSpPr/>
          <p:nvPr/>
        </p:nvSpPr>
        <p:spPr>
          <a:xfrm>
            <a:off x="466599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" name="object 12"/>
          <p:cNvSpPr/>
          <p:nvPr/>
        </p:nvSpPr>
        <p:spPr>
          <a:xfrm>
            <a:off x="518445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" name="object 13"/>
          <p:cNvSpPr/>
          <p:nvPr/>
        </p:nvSpPr>
        <p:spPr>
          <a:xfrm>
            <a:off x="570289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" name="object 14"/>
          <p:cNvSpPr/>
          <p:nvPr/>
        </p:nvSpPr>
        <p:spPr>
          <a:xfrm>
            <a:off x="622133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" name="object 15"/>
          <p:cNvSpPr/>
          <p:nvPr/>
        </p:nvSpPr>
        <p:spPr>
          <a:xfrm>
            <a:off x="673978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" name="object 16"/>
          <p:cNvSpPr/>
          <p:nvPr/>
        </p:nvSpPr>
        <p:spPr>
          <a:xfrm>
            <a:off x="725823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" name="object 17"/>
          <p:cNvSpPr/>
          <p:nvPr/>
        </p:nvSpPr>
        <p:spPr>
          <a:xfrm>
            <a:off x="77766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" name="object 18"/>
          <p:cNvSpPr/>
          <p:nvPr/>
        </p:nvSpPr>
        <p:spPr>
          <a:xfrm>
            <a:off x="77766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" name="object 19"/>
          <p:cNvSpPr/>
          <p:nvPr/>
        </p:nvSpPr>
        <p:spPr>
          <a:xfrm>
            <a:off x="82951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" name="object 20"/>
          <p:cNvSpPr/>
          <p:nvPr/>
        </p:nvSpPr>
        <p:spPr>
          <a:xfrm>
            <a:off x="82951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" name="object 21"/>
          <p:cNvSpPr/>
          <p:nvPr/>
        </p:nvSpPr>
        <p:spPr>
          <a:xfrm>
            <a:off x="88135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" name="object 22"/>
          <p:cNvSpPr/>
          <p:nvPr/>
        </p:nvSpPr>
        <p:spPr>
          <a:xfrm>
            <a:off x="88135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" name="object 23"/>
          <p:cNvSpPr/>
          <p:nvPr/>
        </p:nvSpPr>
        <p:spPr>
          <a:xfrm>
            <a:off x="93320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" name="object 24"/>
          <p:cNvSpPr/>
          <p:nvPr/>
        </p:nvSpPr>
        <p:spPr>
          <a:xfrm>
            <a:off x="93320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" name="object 25"/>
          <p:cNvSpPr/>
          <p:nvPr/>
        </p:nvSpPr>
        <p:spPr>
          <a:xfrm>
            <a:off x="98504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6" name="object 26"/>
          <p:cNvSpPr/>
          <p:nvPr/>
        </p:nvSpPr>
        <p:spPr>
          <a:xfrm>
            <a:off x="98504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7" name="object 27"/>
          <p:cNvSpPr/>
          <p:nvPr/>
        </p:nvSpPr>
        <p:spPr>
          <a:xfrm>
            <a:off x="103689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8" name="object 28"/>
          <p:cNvSpPr/>
          <p:nvPr/>
        </p:nvSpPr>
        <p:spPr>
          <a:xfrm>
            <a:off x="103689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9" name="object 29"/>
          <p:cNvSpPr/>
          <p:nvPr/>
        </p:nvSpPr>
        <p:spPr>
          <a:xfrm>
            <a:off x="108873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0" name="object 30"/>
          <p:cNvSpPr/>
          <p:nvPr/>
        </p:nvSpPr>
        <p:spPr>
          <a:xfrm>
            <a:off x="108873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1" name="object 31"/>
          <p:cNvSpPr/>
          <p:nvPr/>
        </p:nvSpPr>
        <p:spPr>
          <a:xfrm>
            <a:off x="114057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2" name="object 32"/>
          <p:cNvSpPr/>
          <p:nvPr/>
        </p:nvSpPr>
        <p:spPr>
          <a:xfrm>
            <a:off x="114057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3" name="object 33"/>
          <p:cNvSpPr/>
          <p:nvPr/>
        </p:nvSpPr>
        <p:spPr>
          <a:xfrm>
            <a:off x="119242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4" name="object 34"/>
          <p:cNvSpPr/>
          <p:nvPr/>
        </p:nvSpPr>
        <p:spPr>
          <a:xfrm>
            <a:off x="119242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5" name="object 35"/>
          <p:cNvSpPr/>
          <p:nvPr/>
        </p:nvSpPr>
        <p:spPr>
          <a:xfrm>
            <a:off x="124426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6" name="object 36"/>
          <p:cNvSpPr/>
          <p:nvPr/>
        </p:nvSpPr>
        <p:spPr>
          <a:xfrm>
            <a:off x="124426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7" name="object 37"/>
          <p:cNvSpPr/>
          <p:nvPr/>
        </p:nvSpPr>
        <p:spPr>
          <a:xfrm>
            <a:off x="129611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8" name="object 38"/>
          <p:cNvSpPr/>
          <p:nvPr/>
        </p:nvSpPr>
        <p:spPr>
          <a:xfrm>
            <a:off x="129611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39" name="object 39"/>
          <p:cNvSpPr/>
          <p:nvPr/>
        </p:nvSpPr>
        <p:spPr>
          <a:xfrm>
            <a:off x="134795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0" name="object 40"/>
          <p:cNvSpPr/>
          <p:nvPr/>
        </p:nvSpPr>
        <p:spPr>
          <a:xfrm>
            <a:off x="134795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1" name="object 41"/>
          <p:cNvSpPr/>
          <p:nvPr/>
        </p:nvSpPr>
        <p:spPr>
          <a:xfrm>
            <a:off x="139980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2" name="object 42"/>
          <p:cNvSpPr/>
          <p:nvPr/>
        </p:nvSpPr>
        <p:spPr>
          <a:xfrm>
            <a:off x="139980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3" name="object 43"/>
          <p:cNvSpPr/>
          <p:nvPr/>
        </p:nvSpPr>
        <p:spPr>
          <a:xfrm>
            <a:off x="145164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4" name="object 44"/>
          <p:cNvSpPr/>
          <p:nvPr/>
        </p:nvSpPr>
        <p:spPr>
          <a:xfrm>
            <a:off x="145164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5" name="object 45"/>
          <p:cNvSpPr/>
          <p:nvPr/>
        </p:nvSpPr>
        <p:spPr>
          <a:xfrm>
            <a:off x="150349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6" name="object 46"/>
          <p:cNvSpPr/>
          <p:nvPr/>
        </p:nvSpPr>
        <p:spPr>
          <a:xfrm>
            <a:off x="150349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7" name="object 47"/>
          <p:cNvSpPr/>
          <p:nvPr/>
        </p:nvSpPr>
        <p:spPr>
          <a:xfrm>
            <a:off x="155533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8" name="object 48"/>
          <p:cNvSpPr/>
          <p:nvPr/>
        </p:nvSpPr>
        <p:spPr>
          <a:xfrm>
            <a:off x="155533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49" name="object 49"/>
          <p:cNvSpPr/>
          <p:nvPr/>
        </p:nvSpPr>
        <p:spPr>
          <a:xfrm>
            <a:off x="160717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0" name="object 50"/>
          <p:cNvSpPr/>
          <p:nvPr/>
        </p:nvSpPr>
        <p:spPr>
          <a:xfrm>
            <a:off x="160717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1" name="object 51"/>
          <p:cNvSpPr/>
          <p:nvPr/>
        </p:nvSpPr>
        <p:spPr>
          <a:xfrm>
            <a:off x="165902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2" name="object 52"/>
          <p:cNvSpPr/>
          <p:nvPr/>
        </p:nvSpPr>
        <p:spPr>
          <a:xfrm>
            <a:off x="165902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3" name="object 53"/>
          <p:cNvSpPr/>
          <p:nvPr/>
        </p:nvSpPr>
        <p:spPr>
          <a:xfrm>
            <a:off x="171086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4" name="object 54"/>
          <p:cNvSpPr/>
          <p:nvPr/>
        </p:nvSpPr>
        <p:spPr>
          <a:xfrm>
            <a:off x="171086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5" name="object 55"/>
          <p:cNvSpPr/>
          <p:nvPr/>
        </p:nvSpPr>
        <p:spPr>
          <a:xfrm>
            <a:off x="176271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6" name="object 56"/>
          <p:cNvSpPr/>
          <p:nvPr/>
        </p:nvSpPr>
        <p:spPr>
          <a:xfrm>
            <a:off x="176271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7" name="object 57"/>
          <p:cNvSpPr/>
          <p:nvPr/>
        </p:nvSpPr>
        <p:spPr>
          <a:xfrm>
            <a:off x="181455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8" name="object 58"/>
          <p:cNvSpPr/>
          <p:nvPr/>
        </p:nvSpPr>
        <p:spPr>
          <a:xfrm>
            <a:off x="181455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59" name="object 59"/>
          <p:cNvSpPr/>
          <p:nvPr/>
        </p:nvSpPr>
        <p:spPr>
          <a:xfrm>
            <a:off x="186640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0" name="object 60"/>
          <p:cNvSpPr/>
          <p:nvPr/>
        </p:nvSpPr>
        <p:spPr>
          <a:xfrm>
            <a:off x="186640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1" name="object 61"/>
          <p:cNvSpPr/>
          <p:nvPr/>
        </p:nvSpPr>
        <p:spPr>
          <a:xfrm>
            <a:off x="191824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2" name="object 62"/>
          <p:cNvSpPr/>
          <p:nvPr/>
        </p:nvSpPr>
        <p:spPr>
          <a:xfrm>
            <a:off x="191824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3" name="object 63"/>
          <p:cNvSpPr/>
          <p:nvPr/>
        </p:nvSpPr>
        <p:spPr>
          <a:xfrm>
            <a:off x="197009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4" name="object 64"/>
          <p:cNvSpPr/>
          <p:nvPr/>
        </p:nvSpPr>
        <p:spPr>
          <a:xfrm>
            <a:off x="197009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5" name="object 65"/>
          <p:cNvSpPr/>
          <p:nvPr/>
        </p:nvSpPr>
        <p:spPr>
          <a:xfrm>
            <a:off x="202193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6" name="object 66"/>
          <p:cNvSpPr/>
          <p:nvPr/>
        </p:nvSpPr>
        <p:spPr>
          <a:xfrm>
            <a:off x="202193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7" name="object 67"/>
          <p:cNvSpPr/>
          <p:nvPr/>
        </p:nvSpPr>
        <p:spPr>
          <a:xfrm>
            <a:off x="207378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8" name="object 68"/>
          <p:cNvSpPr/>
          <p:nvPr/>
        </p:nvSpPr>
        <p:spPr>
          <a:xfrm>
            <a:off x="207378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69" name="object 69"/>
          <p:cNvSpPr/>
          <p:nvPr/>
        </p:nvSpPr>
        <p:spPr>
          <a:xfrm>
            <a:off x="212562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0" name="object 70"/>
          <p:cNvSpPr/>
          <p:nvPr/>
        </p:nvSpPr>
        <p:spPr>
          <a:xfrm>
            <a:off x="212562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1" name="object 71"/>
          <p:cNvSpPr/>
          <p:nvPr/>
        </p:nvSpPr>
        <p:spPr>
          <a:xfrm>
            <a:off x="217747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2" name="object 72"/>
          <p:cNvSpPr/>
          <p:nvPr/>
        </p:nvSpPr>
        <p:spPr>
          <a:xfrm>
            <a:off x="217747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3" name="object 73"/>
          <p:cNvSpPr/>
          <p:nvPr/>
        </p:nvSpPr>
        <p:spPr>
          <a:xfrm>
            <a:off x="222931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4" name="object 74"/>
          <p:cNvSpPr/>
          <p:nvPr/>
        </p:nvSpPr>
        <p:spPr>
          <a:xfrm>
            <a:off x="222931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5" name="object 75"/>
          <p:cNvSpPr/>
          <p:nvPr/>
        </p:nvSpPr>
        <p:spPr>
          <a:xfrm>
            <a:off x="228115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6" name="object 76"/>
          <p:cNvSpPr/>
          <p:nvPr/>
        </p:nvSpPr>
        <p:spPr>
          <a:xfrm>
            <a:off x="228115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7" name="object 77"/>
          <p:cNvSpPr/>
          <p:nvPr/>
        </p:nvSpPr>
        <p:spPr>
          <a:xfrm>
            <a:off x="233300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8" name="object 78"/>
          <p:cNvSpPr/>
          <p:nvPr/>
        </p:nvSpPr>
        <p:spPr>
          <a:xfrm>
            <a:off x="233300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79" name="object 79"/>
          <p:cNvSpPr/>
          <p:nvPr/>
        </p:nvSpPr>
        <p:spPr>
          <a:xfrm>
            <a:off x="238484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0" name="object 80"/>
          <p:cNvSpPr/>
          <p:nvPr/>
        </p:nvSpPr>
        <p:spPr>
          <a:xfrm>
            <a:off x="238484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1" name="object 81"/>
          <p:cNvSpPr/>
          <p:nvPr/>
        </p:nvSpPr>
        <p:spPr>
          <a:xfrm>
            <a:off x="243669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2" name="object 82"/>
          <p:cNvSpPr/>
          <p:nvPr/>
        </p:nvSpPr>
        <p:spPr>
          <a:xfrm>
            <a:off x="243669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3" name="object 83"/>
          <p:cNvSpPr/>
          <p:nvPr/>
        </p:nvSpPr>
        <p:spPr>
          <a:xfrm>
            <a:off x="248853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4" name="object 84"/>
          <p:cNvSpPr/>
          <p:nvPr/>
        </p:nvSpPr>
        <p:spPr>
          <a:xfrm>
            <a:off x="248853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5" name="object 85"/>
          <p:cNvSpPr/>
          <p:nvPr/>
        </p:nvSpPr>
        <p:spPr>
          <a:xfrm>
            <a:off x="254038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6" name="object 86"/>
          <p:cNvSpPr/>
          <p:nvPr/>
        </p:nvSpPr>
        <p:spPr>
          <a:xfrm>
            <a:off x="254038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7" name="object 87"/>
          <p:cNvSpPr/>
          <p:nvPr/>
        </p:nvSpPr>
        <p:spPr>
          <a:xfrm>
            <a:off x="259222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8" name="object 88"/>
          <p:cNvSpPr/>
          <p:nvPr/>
        </p:nvSpPr>
        <p:spPr>
          <a:xfrm>
            <a:off x="259222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89" name="object 89"/>
          <p:cNvSpPr/>
          <p:nvPr/>
        </p:nvSpPr>
        <p:spPr>
          <a:xfrm>
            <a:off x="264407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0" name="object 90"/>
          <p:cNvSpPr/>
          <p:nvPr/>
        </p:nvSpPr>
        <p:spPr>
          <a:xfrm>
            <a:off x="264407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1" name="object 91"/>
          <p:cNvSpPr/>
          <p:nvPr/>
        </p:nvSpPr>
        <p:spPr>
          <a:xfrm>
            <a:off x="269591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2" name="object 92"/>
          <p:cNvSpPr/>
          <p:nvPr/>
        </p:nvSpPr>
        <p:spPr>
          <a:xfrm>
            <a:off x="269591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3" name="object 93"/>
          <p:cNvSpPr/>
          <p:nvPr/>
        </p:nvSpPr>
        <p:spPr>
          <a:xfrm>
            <a:off x="274775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4" name="object 94"/>
          <p:cNvSpPr/>
          <p:nvPr/>
        </p:nvSpPr>
        <p:spPr>
          <a:xfrm>
            <a:off x="274775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5" name="object 95"/>
          <p:cNvSpPr/>
          <p:nvPr/>
        </p:nvSpPr>
        <p:spPr>
          <a:xfrm>
            <a:off x="279960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6" name="object 96"/>
          <p:cNvSpPr/>
          <p:nvPr/>
        </p:nvSpPr>
        <p:spPr>
          <a:xfrm>
            <a:off x="279960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7" name="object 97"/>
          <p:cNvSpPr/>
          <p:nvPr/>
        </p:nvSpPr>
        <p:spPr>
          <a:xfrm>
            <a:off x="285144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8" name="object 98"/>
          <p:cNvSpPr/>
          <p:nvPr/>
        </p:nvSpPr>
        <p:spPr>
          <a:xfrm>
            <a:off x="285144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99" name="object 99"/>
          <p:cNvSpPr/>
          <p:nvPr/>
        </p:nvSpPr>
        <p:spPr>
          <a:xfrm>
            <a:off x="290329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0" name="object 100"/>
          <p:cNvSpPr/>
          <p:nvPr/>
        </p:nvSpPr>
        <p:spPr>
          <a:xfrm>
            <a:off x="290329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1" name="object 101"/>
          <p:cNvSpPr/>
          <p:nvPr/>
        </p:nvSpPr>
        <p:spPr>
          <a:xfrm>
            <a:off x="295513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2" name="object 102"/>
          <p:cNvSpPr/>
          <p:nvPr/>
        </p:nvSpPr>
        <p:spPr>
          <a:xfrm>
            <a:off x="295513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3" name="object 103"/>
          <p:cNvSpPr/>
          <p:nvPr/>
        </p:nvSpPr>
        <p:spPr>
          <a:xfrm>
            <a:off x="300698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4" name="object 104"/>
          <p:cNvSpPr/>
          <p:nvPr/>
        </p:nvSpPr>
        <p:spPr>
          <a:xfrm>
            <a:off x="300698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5" name="object 105"/>
          <p:cNvSpPr/>
          <p:nvPr/>
        </p:nvSpPr>
        <p:spPr>
          <a:xfrm>
            <a:off x="305882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6" name="object 106"/>
          <p:cNvSpPr/>
          <p:nvPr/>
        </p:nvSpPr>
        <p:spPr>
          <a:xfrm>
            <a:off x="305882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7" name="object 107"/>
          <p:cNvSpPr/>
          <p:nvPr/>
        </p:nvSpPr>
        <p:spPr>
          <a:xfrm>
            <a:off x="311067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8" name="object 108"/>
          <p:cNvSpPr/>
          <p:nvPr/>
        </p:nvSpPr>
        <p:spPr>
          <a:xfrm>
            <a:off x="311067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09" name="object 109"/>
          <p:cNvSpPr/>
          <p:nvPr/>
        </p:nvSpPr>
        <p:spPr>
          <a:xfrm>
            <a:off x="316251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0" name="object 110"/>
          <p:cNvSpPr/>
          <p:nvPr/>
        </p:nvSpPr>
        <p:spPr>
          <a:xfrm>
            <a:off x="316251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1" name="object 111"/>
          <p:cNvSpPr/>
          <p:nvPr/>
        </p:nvSpPr>
        <p:spPr>
          <a:xfrm>
            <a:off x="321436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2" name="object 112"/>
          <p:cNvSpPr/>
          <p:nvPr/>
        </p:nvSpPr>
        <p:spPr>
          <a:xfrm>
            <a:off x="321436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3" name="object 113"/>
          <p:cNvSpPr/>
          <p:nvPr/>
        </p:nvSpPr>
        <p:spPr>
          <a:xfrm>
            <a:off x="326620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4" name="object 114"/>
          <p:cNvSpPr/>
          <p:nvPr/>
        </p:nvSpPr>
        <p:spPr>
          <a:xfrm>
            <a:off x="326620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5" name="object 115"/>
          <p:cNvSpPr/>
          <p:nvPr/>
        </p:nvSpPr>
        <p:spPr>
          <a:xfrm>
            <a:off x="331805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6" name="object 116"/>
          <p:cNvSpPr/>
          <p:nvPr/>
        </p:nvSpPr>
        <p:spPr>
          <a:xfrm>
            <a:off x="331805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7" name="object 117"/>
          <p:cNvSpPr/>
          <p:nvPr/>
        </p:nvSpPr>
        <p:spPr>
          <a:xfrm>
            <a:off x="336989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8" name="object 118"/>
          <p:cNvSpPr/>
          <p:nvPr/>
        </p:nvSpPr>
        <p:spPr>
          <a:xfrm>
            <a:off x="336989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19" name="object 119"/>
          <p:cNvSpPr/>
          <p:nvPr/>
        </p:nvSpPr>
        <p:spPr>
          <a:xfrm>
            <a:off x="342173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0" name="object 120"/>
          <p:cNvSpPr/>
          <p:nvPr/>
        </p:nvSpPr>
        <p:spPr>
          <a:xfrm>
            <a:off x="342173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1" name="object 121"/>
          <p:cNvSpPr/>
          <p:nvPr/>
        </p:nvSpPr>
        <p:spPr>
          <a:xfrm>
            <a:off x="347358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2" name="object 122"/>
          <p:cNvSpPr/>
          <p:nvPr/>
        </p:nvSpPr>
        <p:spPr>
          <a:xfrm>
            <a:off x="347358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3" name="object 123"/>
          <p:cNvSpPr/>
          <p:nvPr/>
        </p:nvSpPr>
        <p:spPr>
          <a:xfrm>
            <a:off x="352542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4" name="object 124"/>
          <p:cNvSpPr/>
          <p:nvPr/>
        </p:nvSpPr>
        <p:spPr>
          <a:xfrm>
            <a:off x="352542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5" name="object 125"/>
          <p:cNvSpPr/>
          <p:nvPr/>
        </p:nvSpPr>
        <p:spPr>
          <a:xfrm>
            <a:off x="357727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6" name="object 126"/>
          <p:cNvSpPr/>
          <p:nvPr/>
        </p:nvSpPr>
        <p:spPr>
          <a:xfrm>
            <a:off x="357727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7" name="object 127"/>
          <p:cNvSpPr/>
          <p:nvPr/>
        </p:nvSpPr>
        <p:spPr>
          <a:xfrm>
            <a:off x="362911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8" name="object 128"/>
          <p:cNvSpPr/>
          <p:nvPr/>
        </p:nvSpPr>
        <p:spPr>
          <a:xfrm>
            <a:off x="362911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29" name="object 129"/>
          <p:cNvSpPr/>
          <p:nvPr/>
        </p:nvSpPr>
        <p:spPr>
          <a:xfrm>
            <a:off x="368096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0" name="object 130"/>
          <p:cNvSpPr/>
          <p:nvPr/>
        </p:nvSpPr>
        <p:spPr>
          <a:xfrm>
            <a:off x="368096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1" name="object 131"/>
          <p:cNvSpPr/>
          <p:nvPr/>
        </p:nvSpPr>
        <p:spPr>
          <a:xfrm>
            <a:off x="373280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2" name="object 132"/>
          <p:cNvSpPr/>
          <p:nvPr/>
        </p:nvSpPr>
        <p:spPr>
          <a:xfrm>
            <a:off x="373280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3" name="object 133"/>
          <p:cNvSpPr/>
          <p:nvPr/>
        </p:nvSpPr>
        <p:spPr>
          <a:xfrm>
            <a:off x="378465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4" name="object 134"/>
          <p:cNvSpPr/>
          <p:nvPr/>
        </p:nvSpPr>
        <p:spPr>
          <a:xfrm>
            <a:off x="378465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5" name="object 135"/>
          <p:cNvSpPr/>
          <p:nvPr/>
        </p:nvSpPr>
        <p:spPr>
          <a:xfrm>
            <a:off x="383649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6" name="object 136"/>
          <p:cNvSpPr/>
          <p:nvPr/>
        </p:nvSpPr>
        <p:spPr>
          <a:xfrm>
            <a:off x="383649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7" name="object 137"/>
          <p:cNvSpPr/>
          <p:nvPr/>
        </p:nvSpPr>
        <p:spPr>
          <a:xfrm>
            <a:off x="388834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8" name="object 138"/>
          <p:cNvSpPr/>
          <p:nvPr/>
        </p:nvSpPr>
        <p:spPr>
          <a:xfrm>
            <a:off x="388834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39" name="object 139"/>
          <p:cNvSpPr/>
          <p:nvPr/>
        </p:nvSpPr>
        <p:spPr>
          <a:xfrm>
            <a:off x="3888339" y="3842354"/>
            <a:ext cx="6097" cy="6336127"/>
          </a:xfrm>
          <a:custGeom>
            <a:avLst/>
            <a:gdLst/>
            <a:ahLst/>
            <a:cxnLst/>
            <a:rect l="l" t="t" r="r" b="b"/>
            <a:pathLst>
              <a:path w="6350" h="6599555">
                <a:moveTo>
                  <a:pt x="0" y="6599402"/>
                </a:moveTo>
                <a:lnTo>
                  <a:pt x="6350" y="6599402"/>
                </a:lnTo>
                <a:lnTo>
                  <a:pt x="6350" y="0"/>
                </a:lnTo>
                <a:lnTo>
                  <a:pt x="0" y="0"/>
                </a:lnTo>
                <a:lnTo>
                  <a:pt x="0" y="65994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0" name="object 140"/>
          <p:cNvSpPr/>
          <p:nvPr/>
        </p:nvSpPr>
        <p:spPr>
          <a:xfrm>
            <a:off x="388833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1" name="object 141"/>
          <p:cNvSpPr/>
          <p:nvPr/>
        </p:nvSpPr>
        <p:spPr>
          <a:xfrm>
            <a:off x="399202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2" name="object 142"/>
          <p:cNvSpPr/>
          <p:nvPr/>
        </p:nvSpPr>
        <p:spPr>
          <a:xfrm>
            <a:off x="399202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3" name="object 143"/>
          <p:cNvSpPr/>
          <p:nvPr/>
        </p:nvSpPr>
        <p:spPr>
          <a:xfrm>
            <a:off x="404387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4" name="object 144"/>
          <p:cNvSpPr/>
          <p:nvPr/>
        </p:nvSpPr>
        <p:spPr>
          <a:xfrm>
            <a:off x="404387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5" name="object 145"/>
          <p:cNvSpPr/>
          <p:nvPr/>
        </p:nvSpPr>
        <p:spPr>
          <a:xfrm>
            <a:off x="409571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6" name="object 146"/>
          <p:cNvSpPr/>
          <p:nvPr/>
        </p:nvSpPr>
        <p:spPr>
          <a:xfrm>
            <a:off x="409571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7" name="object 147"/>
          <p:cNvSpPr/>
          <p:nvPr/>
        </p:nvSpPr>
        <p:spPr>
          <a:xfrm>
            <a:off x="414756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8" name="object 148"/>
          <p:cNvSpPr/>
          <p:nvPr/>
        </p:nvSpPr>
        <p:spPr>
          <a:xfrm>
            <a:off x="414756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49" name="object 149"/>
          <p:cNvSpPr/>
          <p:nvPr/>
        </p:nvSpPr>
        <p:spPr>
          <a:xfrm>
            <a:off x="4212704" y="3842330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0" name="object 150"/>
          <p:cNvSpPr/>
          <p:nvPr/>
        </p:nvSpPr>
        <p:spPr>
          <a:xfrm>
            <a:off x="419940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1" name="object 151"/>
          <p:cNvSpPr/>
          <p:nvPr/>
        </p:nvSpPr>
        <p:spPr>
          <a:xfrm>
            <a:off x="425125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2" name="object 152"/>
          <p:cNvSpPr/>
          <p:nvPr/>
        </p:nvSpPr>
        <p:spPr>
          <a:xfrm>
            <a:off x="425125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3" name="object 153"/>
          <p:cNvSpPr/>
          <p:nvPr/>
        </p:nvSpPr>
        <p:spPr>
          <a:xfrm>
            <a:off x="430309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4" name="object 154"/>
          <p:cNvSpPr/>
          <p:nvPr/>
        </p:nvSpPr>
        <p:spPr>
          <a:xfrm>
            <a:off x="430309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5" name="object 155"/>
          <p:cNvSpPr/>
          <p:nvPr/>
        </p:nvSpPr>
        <p:spPr>
          <a:xfrm>
            <a:off x="435494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6" name="object 156"/>
          <p:cNvSpPr/>
          <p:nvPr/>
        </p:nvSpPr>
        <p:spPr>
          <a:xfrm>
            <a:off x="435494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7" name="object 157"/>
          <p:cNvSpPr/>
          <p:nvPr/>
        </p:nvSpPr>
        <p:spPr>
          <a:xfrm>
            <a:off x="440678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8" name="object 158"/>
          <p:cNvSpPr/>
          <p:nvPr/>
        </p:nvSpPr>
        <p:spPr>
          <a:xfrm>
            <a:off x="440678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59" name="object 159"/>
          <p:cNvSpPr/>
          <p:nvPr/>
        </p:nvSpPr>
        <p:spPr>
          <a:xfrm>
            <a:off x="445863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0" name="object 160"/>
          <p:cNvSpPr/>
          <p:nvPr/>
        </p:nvSpPr>
        <p:spPr>
          <a:xfrm>
            <a:off x="445863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1" name="object 161"/>
          <p:cNvSpPr/>
          <p:nvPr/>
        </p:nvSpPr>
        <p:spPr>
          <a:xfrm>
            <a:off x="451047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2" name="object 162"/>
          <p:cNvSpPr/>
          <p:nvPr/>
        </p:nvSpPr>
        <p:spPr>
          <a:xfrm>
            <a:off x="451047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3" name="object 163"/>
          <p:cNvSpPr/>
          <p:nvPr/>
        </p:nvSpPr>
        <p:spPr>
          <a:xfrm>
            <a:off x="456231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4" name="object 164"/>
          <p:cNvSpPr/>
          <p:nvPr/>
        </p:nvSpPr>
        <p:spPr>
          <a:xfrm>
            <a:off x="456231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5" name="object 165"/>
          <p:cNvSpPr/>
          <p:nvPr/>
        </p:nvSpPr>
        <p:spPr>
          <a:xfrm>
            <a:off x="461416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6" name="object 166"/>
          <p:cNvSpPr/>
          <p:nvPr/>
        </p:nvSpPr>
        <p:spPr>
          <a:xfrm>
            <a:off x="461416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7" name="object 167"/>
          <p:cNvSpPr/>
          <p:nvPr/>
        </p:nvSpPr>
        <p:spPr>
          <a:xfrm>
            <a:off x="466600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8" name="object 168"/>
          <p:cNvSpPr/>
          <p:nvPr/>
        </p:nvSpPr>
        <p:spPr>
          <a:xfrm>
            <a:off x="466600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69" name="object 169"/>
          <p:cNvSpPr/>
          <p:nvPr/>
        </p:nvSpPr>
        <p:spPr>
          <a:xfrm>
            <a:off x="471785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0" name="object 170"/>
          <p:cNvSpPr/>
          <p:nvPr/>
        </p:nvSpPr>
        <p:spPr>
          <a:xfrm>
            <a:off x="471785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1" name="object 171"/>
          <p:cNvSpPr/>
          <p:nvPr/>
        </p:nvSpPr>
        <p:spPr>
          <a:xfrm>
            <a:off x="476969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2" name="object 172"/>
          <p:cNvSpPr/>
          <p:nvPr/>
        </p:nvSpPr>
        <p:spPr>
          <a:xfrm>
            <a:off x="476969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3" name="object 173"/>
          <p:cNvSpPr/>
          <p:nvPr/>
        </p:nvSpPr>
        <p:spPr>
          <a:xfrm>
            <a:off x="482154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4" name="object 174"/>
          <p:cNvSpPr/>
          <p:nvPr/>
        </p:nvSpPr>
        <p:spPr>
          <a:xfrm>
            <a:off x="482154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5" name="object 175"/>
          <p:cNvSpPr/>
          <p:nvPr/>
        </p:nvSpPr>
        <p:spPr>
          <a:xfrm>
            <a:off x="487338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6" name="object 176"/>
          <p:cNvSpPr/>
          <p:nvPr/>
        </p:nvSpPr>
        <p:spPr>
          <a:xfrm>
            <a:off x="487338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7" name="object 177"/>
          <p:cNvSpPr/>
          <p:nvPr/>
        </p:nvSpPr>
        <p:spPr>
          <a:xfrm>
            <a:off x="492523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8" name="object 178"/>
          <p:cNvSpPr/>
          <p:nvPr/>
        </p:nvSpPr>
        <p:spPr>
          <a:xfrm>
            <a:off x="492523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79" name="object 179"/>
          <p:cNvSpPr/>
          <p:nvPr/>
        </p:nvSpPr>
        <p:spPr>
          <a:xfrm>
            <a:off x="497707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0" name="object 180"/>
          <p:cNvSpPr/>
          <p:nvPr/>
        </p:nvSpPr>
        <p:spPr>
          <a:xfrm>
            <a:off x="497707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1" name="object 181"/>
          <p:cNvSpPr/>
          <p:nvPr/>
        </p:nvSpPr>
        <p:spPr>
          <a:xfrm>
            <a:off x="502891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2" name="object 182"/>
          <p:cNvSpPr/>
          <p:nvPr/>
        </p:nvSpPr>
        <p:spPr>
          <a:xfrm>
            <a:off x="502891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3" name="object 183"/>
          <p:cNvSpPr/>
          <p:nvPr/>
        </p:nvSpPr>
        <p:spPr>
          <a:xfrm>
            <a:off x="508076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4" name="object 184"/>
          <p:cNvSpPr/>
          <p:nvPr/>
        </p:nvSpPr>
        <p:spPr>
          <a:xfrm>
            <a:off x="508076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5" name="object 185"/>
          <p:cNvSpPr/>
          <p:nvPr/>
        </p:nvSpPr>
        <p:spPr>
          <a:xfrm>
            <a:off x="513260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6" name="object 186"/>
          <p:cNvSpPr/>
          <p:nvPr/>
        </p:nvSpPr>
        <p:spPr>
          <a:xfrm>
            <a:off x="513260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7" name="object 187"/>
          <p:cNvSpPr/>
          <p:nvPr/>
        </p:nvSpPr>
        <p:spPr>
          <a:xfrm>
            <a:off x="518445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8" name="object 188"/>
          <p:cNvSpPr/>
          <p:nvPr/>
        </p:nvSpPr>
        <p:spPr>
          <a:xfrm>
            <a:off x="518445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89" name="object 189"/>
          <p:cNvSpPr/>
          <p:nvPr/>
        </p:nvSpPr>
        <p:spPr>
          <a:xfrm>
            <a:off x="523629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0" name="object 190"/>
          <p:cNvSpPr/>
          <p:nvPr/>
        </p:nvSpPr>
        <p:spPr>
          <a:xfrm>
            <a:off x="523629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1" name="object 191"/>
          <p:cNvSpPr/>
          <p:nvPr/>
        </p:nvSpPr>
        <p:spPr>
          <a:xfrm>
            <a:off x="5288142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2" name="object 192"/>
          <p:cNvSpPr/>
          <p:nvPr/>
        </p:nvSpPr>
        <p:spPr>
          <a:xfrm>
            <a:off x="5288142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3" name="object 193"/>
          <p:cNvSpPr/>
          <p:nvPr/>
        </p:nvSpPr>
        <p:spPr>
          <a:xfrm>
            <a:off x="533998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4" name="object 194"/>
          <p:cNvSpPr/>
          <p:nvPr/>
        </p:nvSpPr>
        <p:spPr>
          <a:xfrm>
            <a:off x="533998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5" name="object 195"/>
          <p:cNvSpPr/>
          <p:nvPr/>
        </p:nvSpPr>
        <p:spPr>
          <a:xfrm>
            <a:off x="5391830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6" name="object 196"/>
          <p:cNvSpPr/>
          <p:nvPr/>
        </p:nvSpPr>
        <p:spPr>
          <a:xfrm>
            <a:off x="5391830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7" name="object 197"/>
          <p:cNvSpPr/>
          <p:nvPr/>
        </p:nvSpPr>
        <p:spPr>
          <a:xfrm>
            <a:off x="544367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8" name="object 198"/>
          <p:cNvSpPr/>
          <p:nvPr/>
        </p:nvSpPr>
        <p:spPr>
          <a:xfrm>
            <a:off x="544367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199" name="object 199"/>
          <p:cNvSpPr/>
          <p:nvPr/>
        </p:nvSpPr>
        <p:spPr>
          <a:xfrm>
            <a:off x="549551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0" name="object 200"/>
          <p:cNvSpPr/>
          <p:nvPr/>
        </p:nvSpPr>
        <p:spPr>
          <a:xfrm>
            <a:off x="549551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1" name="object 201"/>
          <p:cNvSpPr/>
          <p:nvPr/>
        </p:nvSpPr>
        <p:spPr>
          <a:xfrm>
            <a:off x="554736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2" name="object 202"/>
          <p:cNvSpPr/>
          <p:nvPr/>
        </p:nvSpPr>
        <p:spPr>
          <a:xfrm>
            <a:off x="554736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3" name="object 203"/>
          <p:cNvSpPr/>
          <p:nvPr/>
        </p:nvSpPr>
        <p:spPr>
          <a:xfrm>
            <a:off x="559920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4" name="object 204"/>
          <p:cNvSpPr/>
          <p:nvPr/>
        </p:nvSpPr>
        <p:spPr>
          <a:xfrm>
            <a:off x="559920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5" name="object 205"/>
          <p:cNvSpPr/>
          <p:nvPr/>
        </p:nvSpPr>
        <p:spPr>
          <a:xfrm>
            <a:off x="5651054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6" name="object 206"/>
          <p:cNvSpPr/>
          <p:nvPr/>
        </p:nvSpPr>
        <p:spPr>
          <a:xfrm>
            <a:off x="5651054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7" name="object 207"/>
          <p:cNvSpPr/>
          <p:nvPr/>
        </p:nvSpPr>
        <p:spPr>
          <a:xfrm>
            <a:off x="570289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8" name="object 208"/>
          <p:cNvSpPr/>
          <p:nvPr/>
        </p:nvSpPr>
        <p:spPr>
          <a:xfrm>
            <a:off x="570289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09" name="object 209"/>
          <p:cNvSpPr/>
          <p:nvPr/>
        </p:nvSpPr>
        <p:spPr>
          <a:xfrm>
            <a:off x="575474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0" name="object 210"/>
          <p:cNvSpPr/>
          <p:nvPr/>
        </p:nvSpPr>
        <p:spPr>
          <a:xfrm>
            <a:off x="575474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1" name="object 211"/>
          <p:cNvSpPr/>
          <p:nvPr/>
        </p:nvSpPr>
        <p:spPr>
          <a:xfrm>
            <a:off x="580658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2" name="object 212"/>
          <p:cNvSpPr/>
          <p:nvPr/>
        </p:nvSpPr>
        <p:spPr>
          <a:xfrm>
            <a:off x="580658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3" name="object 213"/>
          <p:cNvSpPr/>
          <p:nvPr/>
        </p:nvSpPr>
        <p:spPr>
          <a:xfrm>
            <a:off x="585843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4" name="object 214"/>
          <p:cNvSpPr/>
          <p:nvPr/>
        </p:nvSpPr>
        <p:spPr>
          <a:xfrm>
            <a:off x="585843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5" name="object 215"/>
          <p:cNvSpPr/>
          <p:nvPr/>
        </p:nvSpPr>
        <p:spPr>
          <a:xfrm>
            <a:off x="591027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6" name="object 216"/>
          <p:cNvSpPr/>
          <p:nvPr/>
        </p:nvSpPr>
        <p:spPr>
          <a:xfrm>
            <a:off x="591027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7" name="object 217"/>
          <p:cNvSpPr/>
          <p:nvPr/>
        </p:nvSpPr>
        <p:spPr>
          <a:xfrm>
            <a:off x="596212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8" name="object 218"/>
          <p:cNvSpPr/>
          <p:nvPr/>
        </p:nvSpPr>
        <p:spPr>
          <a:xfrm>
            <a:off x="596212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19" name="object 219"/>
          <p:cNvSpPr/>
          <p:nvPr/>
        </p:nvSpPr>
        <p:spPr>
          <a:xfrm>
            <a:off x="6013966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0" name="object 220"/>
          <p:cNvSpPr/>
          <p:nvPr/>
        </p:nvSpPr>
        <p:spPr>
          <a:xfrm>
            <a:off x="6013966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1" name="object 221"/>
          <p:cNvSpPr/>
          <p:nvPr/>
        </p:nvSpPr>
        <p:spPr>
          <a:xfrm>
            <a:off x="606580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2" name="object 222"/>
          <p:cNvSpPr/>
          <p:nvPr/>
        </p:nvSpPr>
        <p:spPr>
          <a:xfrm>
            <a:off x="606580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3" name="object 223"/>
          <p:cNvSpPr/>
          <p:nvPr/>
        </p:nvSpPr>
        <p:spPr>
          <a:xfrm>
            <a:off x="6117655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4" name="object 224"/>
          <p:cNvSpPr/>
          <p:nvPr/>
        </p:nvSpPr>
        <p:spPr>
          <a:xfrm>
            <a:off x="6117655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5" name="object 225"/>
          <p:cNvSpPr/>
          <p:nvPr/>
        </p:nvSpPr>
        <p:spPr>
          <a:xfrm>
            <a:off x="6169499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6" name="object 226"/>
          <p:cNvSpPr/>
          <p:nvPr/>
        </p:nvSpPr>
        <p:spPr>
          <a:xfrm>
            <a:off x="6169499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7" name="object 227"/>
          <p:cNvSpPr/>
          <p:nvPr/>
        </p:nvSpPr>
        <p:spPr>
          <a:xfrm>
            <a:off x="622134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8" name="object 228"/>
          <p:cNvSpPr/>
          <p:nvPr/>
        </p:nvSpPr>
        <p:spPr>
          <a:xfrm>
            <a:off x="622134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29" name="object 229"/>
          <p:cNvSpPr/>
          <p:nvPr/>
        </p:nvSpPr>
        <p:spPr>
          <a:xfrm>
            <a:off x="6273188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0" name="object 230"/>
          <p:cNvSpPr/>
          <p:nvPr/>
        </p:nvSpPr>
        <p:spPr>
          <a:xfrm>
            <a:off x="6273188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1" name="object 231"/>
          <p:cNvSpPr/>
          <p:nvPr/>
        </p:nvSpPr>
        <p:spPr>
          <a:xfrm>
            <a:off x="6325033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2" name="object 232"/>
          <p:cNvSpPr/>
          <p:nvPr/>
        </p:nvSpPr>
        <p:spPr>
          <a:xfrm>
            <a:off x="6325033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3" name="object 233"/>
          <p:cNvSpPr/>
          <p:nvPr/>
        </p:nvSpPr>
        <p:spPr>
          <a:xfrm>
            <a:off x="6376877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4" name="object 234"/>
          <p:cNvSpPr/>
          <p:nvPr/>
        </p:nvSpPr>
        <p:spPr>
          <a:xfrm>
            <a:off x="6376877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5" name="object 235"/>
          <p:cNvSpPr/>
          <p:nvPr/>
        </p:nvSpPr>
        <p:spPr>
          <a:xfrm>
            <a:off x="6428721" y="3842354"/>
            <a:ext cx="6097" cy="6482444"/>
          </a:xfrm>
          <a:custGeom>
            <a:avLst/>
            <a:gdLst/>
            <a:ahLst/>
            <a:cxnLst/>
            <a:rect l="l" t="t" r="r" b="b"/>
            <a:pathLst>
              <a:path w="6350" h="6751955">
                <a:moveTo>
                  <a:pt x="0" y="6751802"/>
                </a:moveTo>
                <a:lnTo>
                  <a:pt x="6350" y="6751802"/>
                </a:lnTo>
                <a:lnTo>
                  <a:pt x="6350" y="0"/>
                </a:lnTo>
                <a:lnTo>
                  <a:pt x="0" y="0"/>
                </a:lnTo>
                <a:lnTo>
                  <a:pt x="0" y="67518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6" name="object 236"/>
          <p:cNvSpPr/>
          <p:nvPr/>
        </p:nvSpPr>
        <p:spPr>
          <a:xfrm>
            <a:off x="6428721" y="59431"/>
            <a:ext cx="6097" cy="3702424"/>
          </a:xfrm>
          <a:custGeom>
            <a:avLst/>
            <a:gdLst/>
            <a:ahLst/>
            <a:cxnLst/>
            <a:rect l="l" t="t" r="r" b="b"/>
            <a:pathLst>
              <a:path w="6350" h="3856354">
                <a:moveTo>
                  <a:pt x="0" y="3856202"/>
                </a:moveTo>
                <a:lnTo>
                  <a:pt x="6350" y="3856202"/>
                </a:lnTo>
                <a:lnTo>
                  <a:pt x="6350" y="0"/>
                </a:lnTo>
                <a:lnTo>
                  <a:pt x="0" y="0"/>
                </a:lnTo>
                <a:lnTo>
                  <a:pt x="0" y="3856202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7" name="object 237"/>
          <p:cNvSpPr/>
          <p:nvPr/>
        </p:nvSpPr>
        <p:spPr>
          <a:xfrm>
            <a:off x="6480566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8" name="object 238"/>
          <p:cNvSpPr/>
          <p:nvPr/>
        </p:nvSpPr>
        <p:spPr>
          <a:xfrm>
            <a:off x="6532410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39" name="object 239"/>
          <p:cNvSpPr/>
          <p:nvPr/>
        </p:nvSpPr>
        <p:spPr>
          <a:xfrm>
            <a:off x="6584256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0" name="object 240"/>
          <p:cNvSpPr/>
          <p:nvPr/>
        </p:nvSpPr>
        <p:spPr>
          <a:xfrm>
            <a:off x="6636100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1" name="object 241"/>
          <p:cNvSpPr/>
          <p:nvPr/>
        </p:nvSpPr>
        <p:spPr>
          <a:xfrm>
            <a:off x="6687944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2" name="object 242"/>
          <p:cNvSpPr/>
          <p:nvPr/>
        </p:nvSpPr>
        <p:spPr>
          <a:xfrm>
            <a:off x="6739789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3" name="object 243"/>
          <p:cNvSpPr/>
          <p:nvPr/>
        </p:nvSpPr>
        <p:spPr>
          <a:xfrm>
            <a:off x="6791633" y="59431"/>
            <a:ext cx="6097" cy="10265343"/>
          </a:xfrm>
          <a:custGeom>
            <a:avLst/>
            <a:gdLst/>
            <a:ahLst/>
            <a:cxnLst/>
            <a:rect l="l" t="t" r="r" b="b"/>
            <a:pathLst>
              <a:path w="6350" h="10692130">
                <a:moveTo>
                  <a:pt x="0" y="10692003"/>
                </a:moveTo>
                <a:lnTo>
                  <a:pt x="6350" y="10692003"/>
                </a:lnTo>
                <a:lnTo>
                  <a:pt x="6350" y="0"/>
                </a:lnTo>
                <a:lnTo>
                  <a:pt x="0" y="0"/>
                </a:lnTo>
                <a:lnTo>
                  <a:pt x="0" y="1069200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4" name="object 244"/>
          <p:cNvSpPr/>
          <p:nvPr/>
        </p:nvSpPr>
        <p:spPr>
          <a:xfrm>
            <a:off x="6843478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5" name="object 245"/>
          <p:cNvSpPr/>
          <p:nvPr/>
        </p:nvSpPr>
        <p:spPr>
          <a:xfrm>
            <a:off x="6843478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6" name="object 246"/>
          <p:cNvSpPr/>
          <p:nvPr/>
        </p:nvSpPr>
        <p:spPr>
          <a:xfrm>
            <a:off x="6895322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7" name="object 247"/>
          <p:cNvSpPr/>
          <p:nvPr/>
        </p:nvSpPr>
        <p:spPr>
          <a:xfrm>
            <a:off x="6895322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8" name="object 248"/>
          <p:cNvSpPr/>
          <p:nvPr/>
        </p:nvSpPr>
        <p:spPr>
          <a:xfrm>
            <a:off x="6947167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49" name="object 249"/>
          <p:cNvSpPr/>
          <p:nvPr/>
        </p:nvSpPr>
        <p:spPr>
          <a:xfrm>
            <a:off x="6947167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0" name="object 250"/>
          <p:cNvSpPr/>
          <p:nvPr/>
        </p:nvSpPr>
        <p:spPr>
          <a:xfrm>
            <a:off x="699901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1" name="object 251"/>
          <p:cNvSpPr/>
          <p:nvPr/>
        </p:nvSpPr>
        <p:spPr>
          <a:xfrm>
            <a:off x="699901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2" name="object 252"/>
          <p:cNvSpPr/>
          <p:nvPr/>
        </p:nvSpPr>
        <p:spPr>
          <a:xfrm>
            <a:off x="705085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3" name="object 253"/>
          <p:cNvSpPr/>
          <p:nvPr/>
        </p:nvSpPr>
        <p:spPr>
          <a:xfrm>
            <a:off x="705085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4" name="object 254"/>
          <p:cNvSpPr/>
          <p:nvPr/>
        </p:nvSpPr>
        <p:spPr>
          <a:xfrm>
            <a:off x="7102701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5" name="object 255"/>
          <p:cNvSpPr/>
          <p:nvPr/>
        </p:nvSpPr>
        <p:spPr>
          <a:xfrm>
            <a:off x="7102701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6" name="object 256"/>
          <p:cNvSpPr/>
          <p:nvPr/>
        </p:nvSpPr>
        <p:spPr>
          <a:xfrm>
            <a:off x="7154545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7" name="object 257"/>
          <p:cNvSpPr/>
          <p:nvPr/>
        </p:nvSpPr>
        <p:spPr>
          <a:xfrm>
            <a:off x="7154545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8" name="object 258"/>
          <p:cNvSpPr/>
          <p:nvPr/>
        </p:nvSpPr>
        <p:spPr>
          <a:xfrm>
            <a:off x="7206390" y="1069614"/>
            <a:ext cx="6097" cy="9255148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sp>
        <p:nvSpPr>
          <p:cNvPr id="259" name="object 259"/>
          <p:cNvSpPr/>
          <p:nvPr/>
        </p:nvSpPr>
        <p:spPr>
          <a:xfrm>
            <a:off x="7206390" y="59431"/>
            <a:ext cx="6097" cy="957765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28" dirty="0"/>
          </a:p>
        </p:txBody>
      </p:sp>
      <p:grpSp>
        <p:nvGrpSpPr>
          <p:cNvPr id="260" name="object 260"/>
          <p:cNvGrpSpPr/>
          <p:nvPr/>
        </p:nvGrpSpPr>
        <p:grpSpPr>
          <a:xfrm>
            <a:off x="719343" y="949525"/>
            <a:ext cx="6397093" cy="3236650"/>
            <a:chOff x="810005" y="1042200"/>
            <a:chExt cx="6663055" cy="3371215"/>
          </a:xfrm>
        </p:grpSpPr>
        <p:pic>
          <p:nvPicPr>
            <p:cNvPr id="261" name="object 2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180" y="1042200"/>
              <a:ext cx="5936818" cy="2814002"/>
            </a:xfrm>
            <a:prstGeom prst="rect">
              <a:avLst/>
            </a:prstGeom>
          </p:spPr>
        </p:pic>
        <p:sp>
          <p:nvSpPr>
            <p:cNvPr id="262" name="object 262"/>
            <p:cNvSpPr/>
            <p:nvPr/>
          </p:nvSpPr>
          <p:spPr>
            <a:xfrm>
              <a:off x="810005" y="3856202"/>
              <a:ext cx="5940425" cy="84455"/>
            </a:xfrm>
            <a:custGeom>
              <a:avLst/>
              <a:gdLst/>
              <a:ahLst/>
              <a:cxnLst/>
              <a:rect l="l" t="t" r="r" b="b"/>
              <a:pathLst>
                <a:path w="5940425" h="84454">
                  <a:moveTo>
                    <a:pt x="5940006" y="0"/>
                  </a:moveTo>
                  <a:lnTo>
                    <a:pt x="0" y="0"/>
                  </a:lnTo>
                  <a:lnTo>
                    <a:pt x="0" y="83997"/>
                  </a:lnTo>
                  <a:lnTo>
                    <a:pt x="5940006" y="83997"/>
                  </a:lnTo>
                  <a:lnTo>
                    <a:pt x="5940006" y="0"/>
                  </a:lnTo>
                  <a:close/>
                </a:path>
              </a:pathLst>
            </a:custGeom>
            <a:solidFill>
              <a:srgbClr val="3D464C"/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91872" y="3231819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1181099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1181099" y="1181100"/>
                  </a:lnTo>
                  <a:lnTo>
                    <a:pt x="1181099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317069" y="3257054"/>
              <a:ext cx="1050925" cy="1050925"/>
            </a:xfrm>
            <a:custGeom>
              <a:avLst/>
              <a:gdLst/>
              <a:ahLst/>
              <a:cxnLst/>
              <a:rect l="l" t="t" r="r" b="b"/>
              <a:pathLst>
                <a:path w="1050925" h="1050925">
                  <a:moveTo>
                    <a:pt x="1050747" y="525360"/>
                  </a:moveTo>
                  <a:lnTo>
                    <a:pt x="1048600" y="477532"/>
                  </a:lnTo>
                  <a:lnTo>
                    <a:pt x="1042289" y="430923"/>
                  </a:lnTo>
                  <a:lnTo>
                    <a:pt x="1031989" y="385699"/>
                  </a:lnTo>
                  <a:lnTo>
                    <a:pt x="1017879" y="342036"/>
                  </a:lnTo>
                  <a:lnTo>
                    <a:pt x="1000163" y="300151"/>
                  </a:lnTo>
                  <a:lnTo>
                    <a:pt x="979030" y="260197"/>
                  </a:lnTo>
                  <a:lnTo>
                    <a:pt x="954633" y="222377"/>
                  </a:lnTo>
                  <a:lnTo>
                    <a:pt x="927188" y="186867"/>
                  </a:lnTo>
                  <a:lnTo>
                    <a:pt x="896874" y="153873"/>
                  </a:lnTo>
                  <a:lnTo>
                    <a:pt x="863866" y="123558"/>
                  </a:lnTo>
                  <a:lnTo>
                    <a:pt x="828370" y="96113"/>
                  </a:lnTo>
                  <a:lnTo>
                    <a:pt x="790536" y="71716"/>
                  </a:lnTo>
                  <a:lnTo>
                    <a:pt x="750595" y="50584"/>
                  </a:lnTo>
                  <a:lnTo>
                    <a:pt x="708698" y="32867"/>
                  </a:lnTo>
                  <a:lnTo>
                    <a:pt x="665035" y="18757"/>
                  </a:lnTo>
                  <a:lnTo>
                    <a:pt x="619810" y="8458"/>
                  </a:lnTo>
                  <a:lnTo>
                    <a:pt x="573189" y="2146"/>
                  </a:lnTo>
                  <a:lnTo>
                    <a:pt x="525360" y="0"/>
                  </a:lnTo>
                  <a:lnTo>
                    <a:pt x="477545" y="2146"/>
                  </a:lnTo>
                  <a:lnTo>
                    <a:pt x="430936" y="8458"/>
                  </a:lnTo>
                  <a:lnTo>
                    <a:pt x="385711" y="18757"/>
                  </a:lnTo>
                  <a:lnTo>
                    <a:pt x="342049" y="32867"/>
                  </a:lnTo>
                  <a:lnTo>
                    <a:pt x="300164" y="50584"/>
                  </a:lnTo>
                  <a:lnTo>
                    <a:pt x="260210" y="71716"/>
                  </a:lnTo>
                  <a:lnTo>
                    <a:pt x="222389" y="96113"/>
                  </a:lnTo>
                  <a:lnTo>
                    <a:pt x="186880" y="123558"/>
                  </a:lnTo>
                  <a:lnTo>
                    <a:pt x="153885" y="153873"/>
                  </a:lnTo>
                  <a:lnTo>
                    <a:pt x="123571" y="186867"/>
                  </a:lnTo>
                  <a:lnTo>
                    <a:pt x="96126" y="222377"/>
                  </a:lnTo>
                  <a:lnTo>
                    <a:pt x="71729" y="260197"/>
                  </a:lnTo>
                  <a:lnTo>
                    <a:pt x="50584" y="300151"/>
                  </a:lnTo>
                  <a:lnTo>
                    <a:pt x="32880" y="342036"/>
                  </a:lnTo>
                  <a:lnTo>
                    <a:pt x="18770" y="385699"/>
                  </a:lnTo>
                  <a:lnTo>
                    <a:pt x="8470" y="430923"/>
                  </a:lnTo>
                  <a:lnTo>
                    <a:pt x="2159" y="477532"/>
                  </a:lnTo>
                  <a:lnTo>
                    <a:pt x="0" y="525360"/>
                  </a:lnTo>
                  <a:lnTo>
                    <a:pt x="2159" y="573176"/>
                  </a:lnTo>
                  <a:lnTo>
                    <a:pt x="8470" y="619785"/>
                  </a:lnTo>
                  <a:lnTo>
                    <a:pt x="18770" y="665010"/>
                  </a:lnTo>
                  <a:lnTo>
                    <a:pt x="32880" y="708672"/>
                  </a:lnTo>
                  <a:lnTo>
                    <a:pt x="50584" y="750557"/>
                  </a:lnTo>
                  <a:lnTo>
                    <a:pt x="71729" y="790511"/>
                  </a:lnTo>
                  <a:lnTo>
                    <a:pt x="96126" y="828332"/>
                  </a:lnTo>
                  <a:lnTo>
                    <a:pt x="123571" y="863841"/>
                  </a:lnTo>
                  <a:lnTo>
                    <a:pt x="153885" y="896835"/>
                  </a:lnTo>
                  <a:lnTo>
                    <a:pt x="186880" y="927150"/>
                  </a:lnTo>
                  <a:lnTo>
                    <a:pt x="222389" y="954595"/>
                  </a:lnTo>
                  <a:lnTo>
                    <a:pt x="260210" y="978992"/>
                  </a:lnTo>
                  <a:lnTo>
                    <a:pt x="300164" y="1000137"/>
                  </a:lnTo>
                  <a:lnTo>
                    <a:pt x="342049" y="1017841"/>
                  </a:lnTo>
                  <a:lnTo>
                    <a:pt x="385711" y="1031951"/>
                  </a:lnTo>
                  <a:lnTo>
                    <a:pt x="430936" y="1042250"/>
                  </a:lnTo>
                  <a:lnTo>
                    <a:pt x="477545" y="1048562"/>
                  </a:lnTo>
                  <a:lnTo>
                    <a:pt x="525360" y="1050721"/>
                  </a:lnTo>
                  <a:lnTo>
                    <a:pt x="573189" y="1048562"/>
                  </a:lnTo>
                  <a:lnTo>
                    <a:pt x="619810" y="1042250"/>
                  </a:lnTo>
                  <a:lnTo>
                    <a:pt x="665035" y="1031951"/>
                  </a:lnTo>
                  <a:lnTo>
                    <a:pt x="708698" y="1017841"/>
                  </a:lnTo>
                  <a:lnTo>
                    <a:pt x="750595" y="1000137"/>
                  </a:lnTo>
                  <a:lnTo>
                    <a:pt x="790536" y="978992"/>
                  </a:lnTo>
                  <a:lnTo>
                    <a:pt x="828370" y="954595"/>
                  </a:lnTo>
                  <a:lnTo>
                    <a:pt x="863866" y="927150"/>
                  </a:lnTo>
                  <a:lnTo>
                    <a:pt x="896874" y="896835"/>
                  </a:lnTo>
                  <a:lnTo>
                    <a:pt x="927188" y="863841"/>
                  </a:lnTo>
                  <a:lnTo>
                    <a:pt x="954633" y="828332"/>
                  </a:lnTo>
                  <a:lnTo>
                    <a:pt x="979030" y="790511"/>
                  </a:lnTo>
                  <a:lnTo>
                    <a:pt x="1000163" y="750557"/>
                  </a:lnTo>
                  <a:lnTo>
                    <a:pt x="1017879" y="708672"/>
                  </a:lnTo>
                  <a:lnTo>
                    <a:pt x="1031989" y="665010"/>
                  </a:lnTo>
                  <a:lnTo>
                    <a:pt x="1042289" y="619785"/>
                  </a:lnTo>
                  <a:lnTo>
                    <a:pt x="1048600" y="573176"/>
                  </a:lnTo>
                  <a:lnTo>
                    <a:pt x="1050747" y="525360"/>
                  </a:lnTo>
                  <a:close/>
                </a:path>
              </a:pathLst>
            </a:custGeom>
            <a:solidFill>
              <a:srgbClr val="B1B3B4"/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360111" y="3300061"/>
              <a:ext cx="965200" cy="965200"/>
            </a:xfrm>
            <a:custGeom>
              <a:avLst/>
              <a:gdLst/>
              <a:ahLst/>
              <a:cxnLst/>
              <a:rect l="l" t="t" r="r" b="b"/>
              <a:pathLst>
                <a:path w="965200" h="965200">
                  <a:moveTo>
                    <a:pt x="482346" y="0"/>
                  </a:moveTo>
                  <a:lnTo>
                    <a:pt x="433028" y="2492"/>
                  </a:lnTo>
                  <a:lnTo>
                    <a:pt x="385135" y="9803"/>
                  </a:lnTo>
                  <a:lnTo>
                    <a:pt x="338910" y="21689"/>
                  </a:lnTo>
                  <a:lnTo>
                    <a:pt x="294593" y="37910"/>
                  </a:lnTo>
                  <a:lnTo>
                    <a:pt x="252430" y="58221"/>
                  </a:lnTo>
                  <a:lnTo>
                    <a:pt x="212660" y="82381"/>
                  </a:lnTo>
                  <a:lnTo>
                    <a:pt x="175527" y="110148"/>
                  </a:lnTo>
                  <a:lnTo>
                    <a:pt x="141274" y="141279"/>
                  </a:lnTo>
                  <a:lnTo>
                    <a:pt x="110143" y="175532"/>
                  </a:lnTo>
                  <a:lnTo>
                    <a:pt x="82376" y="212663"/>
                  </a:lnTo>
                  <a:lnTo>
                    <a:pt x="58215" y="252432"/>
                  </a:lnTo>
                  <a:lnTo>
                    <a:pt x="37904" y="294595"/>
                  </a:lnTo>
                  <a:lnTo>
                    <a:pt x="21685" y="338911"/>
                  </a:lnTo>
                  <a:lnTo>
                    <a:pt x="9799" y="385136"/>
                  </a:lnTo>
                  <a:lnTo>
                    <a:pt x="2490" y="433028"/>
                  </a:lnTo>
                  <a:lnTo>
                    <a:pt x="0" y="482345"/>
                  </a:lnTo>
                  <a:lnTo>
                    <a:pt x="2490" y="531663"/>
                  </a:lnTo>
                  <a:lnTo>
                    <a:pt x="9799" y="579555"/>
                  </a:lnTo>
                  <a:lnTo>
                    <a:pt x="21685" y="625780"/>
                  </a:lnTo>
                  <a:lnTo>
                    <a:pt x="37904" y="670096"/>
                  </a:lnTo>
                  <a:lnTo>
                    <a:pt x="58215" y="712259"/>
                  </a:lnTo>
                  <a:lnTo>
                    <a:pt x="82376" y="752027"/>
                  </a:lnTo>
                  <a:lnTo>
                    <a:pt x="110143" y="789158"/>
                  </a:lnTo>
                  <a:lnTo>
                    <a:pt x="141274" y="823410"/>
                  </a:lnTo>
                  <a:lnTo>
                    <a:pt x="175527" y="854541"/>
                  </a:lnTo>
                  <a:lnTo>
                    <a:pt x="212660" y="882306"/>
                  </a:lnTo>
                  <a:lnTo>
                    <a:pt x="252430" y="906466"/>
                  </a:lnTo>
                  <a:lnTo>
                    <a:pt x="294593" y="926776"/>
                  </a:lnTo>
                  <a:lnTo>
                    <a:pt x="338910" y="942995"/>
                  </a:lnTo>
                  <a:lnTo>
                    <a:pt x="385135" y="954880"/>
                  </a:lnTo>
                  <a:lnTo>
                    <a:pt x="433028" y="962189"/>
                  </a:lnTo>
                  <a:lnTo>
                    <a:pt x="482346" y="964679"/>
                  </a:lnTo>
                  <a:lnTo>
                    <a:pt x="531661" y="962189"/>
                  </a:lnTo>
                  <a:lnTo>
                    <a:pt x="555538" y="958545"/>
                  </a:lnTo>
                  <a:lnTo>
                    <a:pt x="482346" y="958545"/>
                  </a:lnTo>
                  <a:lnTo>
                    <a:pt x="433655" y="956086"/>
                  </a:lnTo>
                  <a:lnTo>
                    <a:pt x="386373" y="948870"/>
                  </a:lnTo>
                  <a:lnTo>
                    <a:pt x="340738" y="937136"/>
                  </a:lnTo>
                  <a:lnTo>
                    <a:pt x="296989" y="921123"/>
                  </a:lnTo>
                  <a:lnTo>
                    <a:pt x="255364" y="901070"/>
                  </a:lnTo>
                  <a:lnTo>
                    <a:pt x="216102" y="877218"/>
                  </a:lnTo>
                  <a:lnTo>
                    <a:pt x="179440" y="849806"/>
                  </a:lnTo>
                  <a:lnTo>
                    <a:pt x="145618" y="819073"/>
                  </a:lnTo>
                  <a:lnTo>
                    <a:pt x="114881" y="785251"/>
                  </a:lnTo>
                  <a:lnTo>
                    <a:pt x="87467" y="748589"/>
                  </a:lnTo>
                  <a:lnTo>
                    <a:pt x="63615" y="709327"/>
                  </a:lnTo>
                  <a:lnTo>
                    <a:pt x="43564" y="667702"/>
                  </a:lnTo>
                  <a:lnTo>
                    <a:pt x="27552" y="623953"/>
                  </a:lnTo>
                  <a:lnTo>
                    <a:pt x="15819" y="578318"/>
                  </a:lnTo>
                  <a:lnTo>
                    <a:pt x="8604" y="531036"/>
                  </a:lnTo>
                  <a:lnTo>
                    <a:pt x="6146" y="482345"/>
                  </a:lnTo>
                  <a:lnTo>
                    <a:pt x="8604" y="433655"/>
                  </a:lnTo>
                  <a:lnTo>
                    <a:pt x="15819" y="386373"/>
                  </a:lnTo>
                  <a:lnTo>
                    <a:pt x="27552" y="340739"/>
                  </a:lnTo>
                  <a:lnTo>
                    <a:pt x="43564" y="296991"/>
                  </a:lnTo>
                  <a:lnTo>
                    <a:pt x="63615" y="255367"/>
                  </a:lnTo>
                  <a:lnTo>
                    <a:pt x="87467" y="216107"/>
                  </a:lnTo>
                  <a:lnTo>
                    <a:pt x="114881" y="179448"/>
                  </a:lnTo>
                  <a:lnTo>
                    <a:pt x="145618" y="145630"/>
                  </a:lnTo>
                  <a:lnTo>
                    <a:pt x="179440" y="114893"/>
                  </a:lnTo>
                  <a:lnTo>
                    <a:pt x="216102" y="87478"/>
                  </a:lnTo>
                  <a:lnTo>
                    <a:pt x="255364" y="63624"/>
                  </a:lnTo>
                  <a:lnTo>
                    <a:pt x="296989" y="43570"/>
                  </a:lnTo>
                  <a:lnTo>
                    <a:pt x="340738" y="27556"/>
                  </a:lnTo>
                  <a:lnTo>
                    <a:pt x="386373" y="15821"/>
                  </a:lnTo>
                  <a:lnTo>
                    <a:pt x="433655" y="8605"/>
                  </a:lnTo>
                  <a:lnTo>
                    <a:pt x="482346" y="6146"/>
                  </a:lnTo>
                  <a:lnTo>
                    <a:pt x="555600" y="6146"/>
                  </a:lnTo>
                  <a:lnTo>
                    <a:pt x="531661" y="2492"/>
                  </a:lnTo>
                  <a:lnTo>
                    <a:pt x="482346" y="0"/>
                  </a:lnTo>
                  <a:close/>
                </a:path>
                <a:path w="965200" h="965200">
                  <a:moveTo>
                    <a:pt x="555600" y="6146"/>
                  </a:moveTo>
                  <a:lnTo>
                    <a:pt x="482346" y="6146"/>
                  </a:lnTo>
                  <a:lnTo>
                    <a:pt x="531036" y="8605"/>
                  </a:lnTo>
                  <a:lnTo>
                    <a:pt x="578318" y="15821"/>
                  </a:lnTo>
                  <a:lnTo>
                    <a:pt x="623952" y="27556"/>
                  </a:lnTo>
                  <a:lnTo>
                    <a:pt x="667700" y="43570"/>
                  </a:lnTo>
                  <a:lnTo>
                    <a:pt x="709324" y="63624"/>
                  </a:lnTo>
                  <a:lnTo>
                    <a:pt x="748584" y="87478"/>
                  </a:lnTo>
                  <a:lnTo>
                    <a:pt x="785243" y="114893"/>
                  </a:lnTo>
                  <a:lnTo>
                    <a:pt x="819061" y="145630"/>
                  </a:lnTo>
                  <a:lnTo>
                    <a:pt x="849797" y="179448"/>
                  </a:lnTo>
                  <a:lnTo>
                    <a:pt x="877211" y="216107"/>
                  </a:lnTo>
                  <a:lnTo>
                    <a:pt x="901063" y="255367"/>
                  </a:lnTo>
                  <a:lnTo>
                    <a:pt x="921115" y="296991"/>
                  </a:lnTo>
                  <a:lnTo>
                    <a:pt x="937126" y="340739"/>
                  </a:lnTo>
                  <a:lnTo>
                    <a:pt x="948859" y="386373"/>
                  </a:lnTo>
                  <a:lnTo>
                    <a:pt x="956074" y="433655"/>
                  </a:lnTo>
                  <a:lnTo>
                    <a:pt x="958532" y="482345"/>
                  </a:lnTo>
                  <a:lnTo>
                    <a:pt x="956074" y="531036"/>
                  </a:lnTo>
                  <a:lnTo>
                    <a:pt x="948859" y="578318"/>
                  </a:lnTo>
                  <a:lnTo>
                    <a:pt x="937126" y="623953"/>
                  </a:lnTo>
                  <a:lnTo>
                    <a:pt x="921115" y="667702"/>
                  </a:lnTo>
                  <a:lnTo>
                    <a:pt x="901063" y="709327"/>
                  </a:lnTo>
                  <a:lnTo>
                    <a:pt x="877211" y="748589"/>
                  </a:lnTo>
                  <a:lnTo>
                    <a:pt x="849797" y="785251"/>
                  </a:lnTo>
                  <a:lnTo>
                    <a:pt x="819061" y="819073"/>
                  </a:lnTo>
                  <a:lnTo>
                    <a:pt x="785243" y="849806"/>
                  </a:lnTo>
                  <a:lnTo>
                    <a:pt x="748584" y="877218"/>
                  </a:lnTo>
                  <a:lnTo>
                    <a:pt x="709324" y="901070"/>
                  </a:lnTo>
                  <a:lnTo>
                    <a:pt x="667700" y="921123"/>
                  </a:lnTo>
                  <a:lnTo>
                    <a:pt x="623952" y="937136"/>
                  </a:lnTo>
                  <a:lnTo>
                    <a:pt x="578318" y="948870"/>
                  </a:lnTo>
                  <a:lnTo>
                    <a:pt x="531036" y="956086"/>
                  </a:lnTo>
                  <a:lnTo>
                    <a:pt x="482346" y="958545"/>
                  </a:lnTo>
                  <a:lnTo>
                    <a:pt x="555538" y="958545"/>
                  </a:lnTo>
                  <a:lnTo>
                    <a:pt x="625776" y="942995"/>
                  </a:lnTo>
                  <a:lnTo>
                    <a:pt x="670090" y="926776"/>
                  </a:lnTo>
                  <a:lnTo>
                    <a:pt x="712253" y="906466"/>
                  </a:lnTo>
                  <a:lnTo>
                    <a:pt x="752021" y="882306"/>
                  </a:lnTo>
                  <a:lnTo>
                    <a:pt x="789153" y="854541"/>
                  </a:lnTo>
                  <a:lnTo>
                    <a:pt x="823406" y="823410"/>
                  </a:lnTo>
                  <a:lnTo>
                    <a:pt x="854536" y="789158"/>
                  </a:lnTo>
                  <a:lnTo>
                    <a:pt x="882303" y="752027"/>
                  </a:lnTo>
                  <a:lnTo>
                    <a:pt x="906463" y="712259"/>
                  </a:lnTo>
                  <a:lnTo>
                    <a:pt x="926774" y="670096"/>
                  </a:lnTo>
                  <a:lnTo>
                    <a:pt x="942994" y="625780"/>
                  </a:lnTo>
                  <a:lnTo>
                    <a:pt x="954879" y="579555"/>
                  </a:lnTo>
                  <a:lnTo>
                    <a:pt x="962189" y="531663"/>
                  </a:lnTo>
                  <a:lnTo>
                    <a:pt x="964679" y="482345"/>
                  </a:lnTo>
                  <a:lnTo>
                    <a:pt x="962189" y="433028"/>
                  </a:lnTo>
                  <a:lnTo>
                    <a:pt x="954879" y="385136"/>
                  </a:lnTo>
                  <a:lnTo>
                    <a:pt x="942994" y="338911"/>
                  </a:lnTo>
                  <a:lnTo>
                    <a:pt x="926774" y="294595"/>
                  </a:lnTo>
                  <a:lnTo>
                    <a:pt x="906463" y="252432"/>
                  </a:lnTo>
                  <a:lnTo>
                    <a:pt x="882303" y="212663"/>
                  </a:lnTo>
                  <a:lnTo>
                    <a:pt x="854536" y="175532"/>
                  </a:lnTo>
                  <a:lnTo>
                    <a:pt x="823406" y="141279"/>
                  </a:lnTo>
                  <a:lnTo>
                    <a:pt x="789153" y="110148"/>
                  </a:lnTo>
                  <a:lnTo>
                    <a:pt x="752021" y="82381"/>
                  </a:lnTo>
                  <a:lnTo>
                    <a:pt x="712253" y="58221"/>
                  </a:lnTo>
                  <a:lnTo>
                    <a:pt x="670090" y="37910"/>
                  </a:lnTo>
                  <a:lnTo>
                    <a:pt x="625776" y="21689"/>
                  </a:lnTo>
                  <a:lnTo>
                    <a:pt x="579552" y="9803"/>
                  </a:lnTo>
                  <a:lnTo>
                    <a:pt x="555600" y="61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pic>
          <p:nvPicPr>
            <p:cNvPr id="266" name="object 2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9021" y="3378708"/>
              <a:ext cx="486855" cy="216890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9021" y="3595116"/>
              <a:ext cx="486855" cy="217373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9021" y="3812006"/>
              <a:ext cx="486855" cy="216877"/>
            </a:xfrm>
            <a:prstGeom prst="rect">
              <a:avLst/>
            </a:prstGeom>
          </p:spPr>
        </p:pic>
      </p:grpSp>
      <p:sp>
        <p:nvSpPr>
          <p:cNvPr id="269" name="object 269"/>
          <p:cNvSpPr txBox="1"/>
          <p:nvPr/>
        </p:nvSpPr>
        <p:spPr>
          <a:xfrm>
            <a:off x="816707" y="10043528"/>
            <a:ext cx="5625272" cy="13048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>
              <a:spcBef>
                <a:spcPts val="96"/>
              </a:spcBef>
            </a:pPr>
            <a:r>
              <a:rPr sz="648" spc="29" baseline="30864" dirty="0">
                <a:solidFill>
                  <a:srgbClr val="3D464C"/>
                </a:solidFill>
                <a:latin typeface="Arial"/>
                <a:cs typeface="Arial"/>
              </a:rPr>
              <a:t>1</a:t>
            </a:r>
            <a:r>
              <a:rPr sz="648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4" dirty="0">
                <a:solidFill>
                  <a:srgbClr val="3D464C"/>
                </a:solidFill>
                <a:latin typeface="Arial"/>
                <a:cs typeface="Arial"/>
              </a:rPr>
              <a:t>Konservierungsstoff</a:t>
            </a:r>
            <a:r>
              <a:rPr sz="768" spc="24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36" baseline="30864" dirty="0">
                <a:solidFill>
                  <a:srgbClr val="3D464C"/>
                </a:solidFill>
                <a:latin typeface="Arial"/>
                <a:cs typeface="Arial"/>
              </a:rPr>
              <a:t>2</a:t>
            </a:r>
            <a:r>
              <a:rPr sz="648" spc="130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9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768" spc="-10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38" dirty="0">
                <a:solidFill>
                  <a:srgbClr val="3D464C"/>
                </a:solidFill>
                <a:latin typeface="Arial"/>
                <a:cs typeface="Arial"/>
              </a:rPr>
              <a:t>Farbstoff</a:t>
            </a:r>
            <a:r>
              <a:rPr sz="768" spc="38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58" baseline="30864" dirty="0">
                <a:solidFill>
                  <a:srgbClr val="3D464C"/>
                </a:solidFill>
                <a:latin typeface="Arial"/>
                <a:cs typeface="Arial"/>
              </a:rPr>
              <a:t>3</a:t>
            </a:r>
            <a:r>
              <a:rPr sz="648" spc="115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34" dirty="0">
                <a:solidFill>
                  <a:srgbClr val="3D464C"/>
                </a:solidFill>
                <a:latin typeface="Arial"/>
                <a:cs typeface="Arial"/>
              </a:rPr>
              <a:t>Antioxidationsmittel</a:t>
            </a:r>
            <a:r>
              <a:rPr sz="768" spc="34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50" baseline="30864" dirty="0">
                <a:solidFill>
                  <a:srgbClr val="3D464C"/>
                </a:solidFill>
                <a:latin typeface="Arial"/>
                <a:cs typeface="Arial"/>
              </a:rPr>
              <a:t>4</a:t>
            </a:r>
            <a:r>
              <a:rPr sz="648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9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768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dirty="0">
                <a:solidFill>
                  <a:srgbClr val="3D464C"/>
                </a:solidFill>
                <a:latin typeface="Arial"/>
                <a:cs typeface="Arial"/>
              </a:rPr>
              <a:t>Süssungsmittel</a:t>
            </a:r>
            <a:r>
              <a:rPr sz="768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29" dirty="0">
                <a:solidFill>
                  <a:srgbClr val="3D464C"/>
                </a:solidFill>
                <a:latin typeface="Arial"/>
                <a:cs typeface="Arial"/>
              </a:rPr>
              <a:t>Saccharin</a:t>
            </a:r>
            <a:r>
              <a:rPr sz="768" spc="29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8" spc="42" baseline="30864" dirty="0">
                <a:solidFill>
                  <a:srgbClr val="3D464C"/>
                </a:solidFill>
                <a:latin typeface="Arial"/>
                <a:cs typeface="Arial"/>
              </a:rPr>
              <a:t>8</a:t>
            </a:r>
            <a:r>
              <a:rPr sz="648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dirty="0">
                <a:solidFill>
                  <a:srgbClr val="3D464C"/>
                </a:solidFill>
                <a:latin typeface="Arial"/>
                <a:cs typeface="Arial"/>
              </a:rPr>
              <a:t>Phosphat</a:t>
            </a:r>
            <a:r>
              <a:rPr sz="768" spc="-5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384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768" spc="38" dirty="0">
                <a:solidFill>
                  <a:srgbClr val="3D464C"/>
                </a:solidFill>
                <a:latin typeface="Palatino Linotype"/>
                <a:cs typeface="Palatino Linotype"/>
              </a:rPr>
              <a:t> </a:t>
            </a:r>
            <a:r>
              <a:rPr sz="648" spc="29" baseline="30864" dirty="0">
                <a:solidFill>
                  <a:srgbClr val="3D464C"/>
                </a:solidFill>
                <a:latin typeface="Arial"/>
                <a:cs typeface="Arial"/>
              </a:rPr>
              <a:t>11</a:t>
            </a:r>
            <a:r>
              <a:rPr sz="648" spc="122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8" spc="14" dirty="0">
                <a:solidFill>
                  <a:srgbClr val="3D464C"/>
                </a:solidFill>
                <a:latin typeface="Arial"/>
                <a:cs typeface="Arial"/>
              </a:rPr>
              <a:t>koffeeinhaltig</a:t>
            </a:r>
            <a:endParaRPr sz="768" dirty="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6350558" y="3914388"/>
            <a:ext cx="448704" cy="118816"/>
          </a:xfrm>
          <a:prstGeom prst="rect">
            <a:avLst/>
          </a:prstGeom>
        </p:spPr>
        <p:txBody>
          <a:bodyPr vert="horz" wrap="square" lIns="0" tIns="15241" rIns="0" bIns="0" rtlCol="0">
            <a:spAutoFit/>
          </a:bodyPr>
          <a:lstStyle/>
          <a:p>
            <a:pPr marL="12193">
              <a:spcBef>
                <a:spcPts val="120"/>
              </a:spcBef>
            </a:pPr>
            <a:r>
              <a:rPr sz="672" spc="5" dirty="0">
                <a:latin typeface="Times New Roman"/>
                <a:cs typeface="Times New Roman"/>
              </a:rPr>
              <a:t>Aus </a:t>
            </a:r>
            <a:r>
              <a:rPr sz="672" spc="10" dirty="0">
                <a:latin typeface="Times New Roman"/>
                <a:cs typeface="Times New Roman"/>
              </a:rPr>
              <a:t>unserer</a:t>
            </a:r>
            <a:endParaRPr sz="672" dirty="0">
              <a:latin typeface="Times New Roman"/>
              <a:cs typeface="Times New Roman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6435166" y="4002705"/>
            <a:ext cx="279831" cy="118816"/>
          </a:xfrm>
          <a:prstGeom prst="rect">
            <a:avLst/>
          </a:prstGeom>
        </p:spPr>
        <p:txBody>
          <a:bodyPr vert="horz" wrap="square" lIns="0" tIns="15241" rIns="0" bIns="0" rtlCol="0">
            <a:spAutoFit/>
          </a:bodyPr>
          <a:lstStyle/>
          <a:p>
            <a:pPr marL="12193">
              <a:spcBef>
                <a:spcPts val="120"/>
              </a:spcBef>
            </a:pPr>
            <a:r>
              <a:rPr sz="672" spc="10" dirty="0">
                <a:latin typeface="Times New Roman"/>
                <a:cs typeface="Times New Roman"/>
              </a:rPr>
              <a:t>Region</a:t>
            </a:r>
            <a:endParaRPr sz="672" dirty="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>
            <a:spLocks noGrp="1"/>
          </p:cNvSpPr>
          <p:nvPr>
            <p:ph type="title"/>
          </p:nvPr>
        </p:nvSpPr>
        <p:spPr>
          <a:xfrm>
            <a:off x="769889" y="3971236"/>
            <a:ext cx="4508799" cy="410883"/>
          </a:xfrm>
          <a:prstGeom prst="rect">
            <a:avLst/>
          </a:prstGeom>
        </p:spPr>
        <p:txBody>
          <a:bodyPr vert="horz" wrap="square" lIns="0" tIns="12193" rIns="0" bIns="0" rtlCol="0" anchor="ctr">
            <a:spAutoFit/>
          </a:bodyPr>
          <a:lstStyle/>
          <a:p>
            <a:pPr marL="12187">
              <a:spcBef>
                <a:spcPts val="96"/>
              </a:spcBef>
            </a:pPr>
            <a:r>
              <a:rPr lang="de-DE" sz="2800" spc="-34" dirty="0">
                <a:solidFill>
                  <a:srgbClr val="6E9C87"/>
                </a:solidFill>
                <a:latin typeface="Lucida Sans Unicode"/>
                <a:cs typeface="Lucida Sans Unicode"/>
              </a:rPr>
              <a:t>Steaks vom Lavasteingrill</a:t>
            </a:r>
            <a:endParaRPr lang="de-DE" sz="2800" dirty="0">
              <a:latin typeface="Lucida Sans Unicode"/>
              <a:cs typeface="Lucida Sans Unicode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738544" y="4753762"/>
            <a:ext cx="2267911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53" dirty="0">
                <a:solidFill>
                  <a:srgbClr val="5C6165"/>
                </a:solidFill>
                <a:latin typeface="Tahoma"/>
                <a:cs typeface="Tahoma"/>
              </a:rPr>
              <a:t>Rib-</a:t>
            </a:r>
            <a:r>
              <a:rPr sz="1728" b="1" spc="-86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8" b="1" spc="-72" dirty="0">
                <a:solidFill>
                  <a:srgbClr val="5C6165"/>
                </a:solidFill>
                <a:latin typeface="Tahoma"/>
                <a:cs typeface="Tahoma"/>
              </a:rPr>
              <a:t>ye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-</a:t>
            </a:r>
            <a:r>
              <a:rPr sz="1728" b="1" spc="-91" dirty="0">
                <a:solidFill>
                  <a:srgbClr val="5C6165"/>
                </a:solidFill>
                <a:latin typeface="Tahoma"/>
                <a:cs typeface="Tahoma"/>
              </a:rPr>
              <a:t>S</a:t>
            </a:r>
            <a:r>
              <a:rPr sz="1728" b="1" spc="-34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28" b="1" spc="-58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8" b="1" spc="-38" dirty="0">
                <a:solidFill>
                  <a:srgbClr val="5C6165"/>
                </a:solidFill>
                <a:latin typeface="Tahoma"/>
                <a:cs typeface="Tahoma"/>
              </a:rPr>
              <a:t>ak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b="1" spc="-53" dirty="0">
                <a:solidFill>
                  <a:srgbClr val="5C6165"/>
                </a:solidFill>
                <a:latin typeface="Tahoma"/>
                <a:cs typeface="Tahoma"/>
              </a:rPr>
              <a:t>(ca.</a:t>
            </a:r>
            <a:r>
              <a:rPr sz="1152" b="1" spc="-86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1152" b="1" spc="-14" dirty="0">
                <a:solidFill>
                  <a:srgbClr val="5C6165"/>
                </a:solidFill>
                <a:latin typeface="Tahoma"/>
                <a:cs typeface="Tahoma"/>
              </a:rPr>
              <a:t>3</a:t>
            </a:r>
            <a:r>
              <a:rPr sz="1152" b="1" spc="-14" dirty="0">
                <a:solidFill>
                  <a:srgbClr val="5C6165"/>
                </a:solidFill>
                <a:latin typeface="Tahoma"/>
                <a:cs typeface="Tahoma"/>
              </a:rPr>
              <a:t>00g)</a:t>
            </a:r>
            <a:endParaRPr sz="1152" dirty="0">
              <a:latin typeface="Tahoma"/>
              <a:cs typeface="Tahoma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5610978" y="4753762"/>
            <a:ext cx="799256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28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777667" y="5082524"/>
            <a:ext cx="3288721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24" dirty="0">
                <a:solidFill>
                  <a:srgbClr val="3D464C"/>
                </a:solidFill>
                <a:latin typeface="Arial"/>
                <a:cs typeface="Arial"/>
              </a:rPr>
              <a:t>Kräuterbutter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Röstkartoffeln</a:t>
            </a:r>
            <a:r>
              <a:rPr lang="de-DE" sz="1344" spc="10" dirty="0">
                <a:solidFill>
                  <a:srgbClr val="3D464C"/>
                </a:solidFill>
                <a:latin typeface="Arial"/>
                <a:cs typeface="Arial"/>
              </a:rPr>
              <a:t>, dazu</a:t>
            </a:r>
          </a:p>
        </p:txBody>
      </p:sp>
      <p:sp>
        <p:nvSpPr>
          <p:cNvPr id="281" name="object 281"/>
          <p:cNvSpPr txBox="1"/>
          <p:nvPr/>
        </p:nvSpPr>
        <p:spPr>
          <a:xfrm>
            <a:off x="756343" y="5631663"/>
            <a:ext cx="1986251" cy="278254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134" dirty="0">
                <a:solidFill>
                  <a:srgbClr val="5C6165"/>
                </a:solidFill>
                <a:latin typeface="Tahoma"/>
                <a:cs typeface="Tahoma"/>
              </a:rPr>
              <a:t>R</a:t>
            </a:r>
            <a:r>
              <a:rPr sz="1728" b="1" spc="-34" dirty="0">
                <a:solidFill>
                  <a:srgbClr val="5C6165"/>
                </a:solidFill>
                <a:latin typeface="Tahoma"/>
                <a:cs typeface="Tahoma"/>
              </a:rPr>
              <a:t>umpst</a:t>
            </a:r>
            <a:r>
              <a:rPr sz="1728" b="1" spc="-48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8" b="1" spc="-38" dirty="0">
                <a:solidFill>
                  <a:srgbClr val="5C6165"/>
                </a:solidFill>
                <a:latin typeface="Tahoma"/>
                <a:cs typeface="Tahoma"/>
              </a:rPr>
              <a:t>ak</a:t>
            </a:r>
            <a:r>
              <a:rPr sz="1728" b="1" spc="-77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b="1" spc="-53" dirty="0">
                <a:solidFill>
                  <a:srgbClr val="5C6165"/>
                </a:solidFill>
                <a:latin typeface="Tahoma"/>
                <a:cs typeface="Tahoma"/>
              </a:rPr>
              <a:t>(ca.</a:t>
            </a:r>
            <a:r>
              <a:rPr sz="1152" b="1" spc="-86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lang="de-DE" sz="1152" b="1" spc="-14" dirty="0">
                <a:solidFill>
                  <a:srgbClr val="5C6165"/>
                </a:solidFill>
                <a:latin typeface="Tahoma"/>
                <a:cs typeface="Tahoma"/>
              </a:rPr>
              <a:t>3</a:t>
            </a:r>
            <a:r>
              <a:rPr sz="1152" b="1" spc="-14" dirty="0">
                <a:solidFill>
                  <a:srgbClr val="5C6165"/>
                </a:solidFill>
                <a:latin typeface="Tahoma"/>
                <a:cs typeface="Tahoma"/>
              </a:rPr>
              <a:t>00g)</a:t>
            </a:r>
            <a:endParaRPr sz="1152" dirty="0">
              <a:latin typeface="Tahoma"/>
              <a:cs typeface="Tahoma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5595850" y="5558505"/>
            <a:ext cx="799256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2</a:t>
            </a: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9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714510" y="6479693"/>
            <a:ext cx="2511162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>
              <a:spcBef>
                <a:spcPts val="96"/>
              </a:spcBef>
            </a:pPr>
            <a:r>
              <a:rPr sz="1728" b="1" spc="-216" dirty="0">
                <a:solidFill>
                  <a:srgbClr val="5C6165"/>
                </a:solidFill>
                <a:latin typeface="Tahoma"/>
                <a:cs typeface="Tahoma"/>
              </a:rPr>
              <a:t>T</a:t>
            </a:r>
            <a:r>
              <a:rPr sz="1728" b="1" spc="-43" dirty="0">
                <a:solidFill>
                  <a:srgbClr val="5C6165"/>
                </a:solidFill>
                <a:latin typeface="Tahoma"/>
                <a:cs typeface="Tahoma"/>
              </a:rPr>
              <a:t>ruc</a:t>
            </a:r>
            <a:r>
              <a:rPr sz="1728" b="1" spc="-82" dirty="0">
                <a:solidFill>
                  <a:srgbClr val="5C6165"/>
                </a:solidFill>
                <a:latin typeface="Tahoma"/>
                <a:cs typeface="Tahoma"/>
              </a:rPr>
              <a:t>k</a:t>
            </a:r>
            <a:r>
              <a:rPr sz="1728" b="1" spc="-43" dirty="0">
                <a:solidFill>
                  <a:srgbClr val="5C6165"/>
                </a:solidFill>
                <a:latin typeface="Tahoma"/>
                <a:cs typeface="Tahoma"/>
              </a:rPr>
              <a:t>erst</a:t>
            </a:r>
            <a:r>
              <a:rPr sz="1728" b="1" spc="-62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8" b="1" spc="-38" dirty="0">
                <a:solidFill>
                  <a:srgbClr val="5C6165"/>
                </a:solidFill>
                <a:latin typeface="Tahoma"/>
                <a:cs typeface="Tahoma"/>
              </a:rPr>
              <a:t>ak</a:t>
            </a:r>
            <a:r>
              <a:rPr sz="1728" b="1" spc="-312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79" baseline="-16203" dirty="0">
                <a:solidFill>
                  <a:srgbClr val="5C6165"/>
                </a:solidFill>
                <a:latin typeface="Tahoma"/>
                <a:cs typeface="Tahoma"/>
              </a:rPr>
              <a:t>(ca.</a:t>
            </a:r>
            <a:r>
              <a:rPr sz="1728" b="1" spc="-180" baseline="-16203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21" baseline="-16203" dirty="0">
                <a:solidFill>
                  <a:srgbClr val="5C6165"/>
                </a:solidFill>
                <a:latin typeface="Tahoma"/>
                <a:cs typeface="Tahoma"/>
              </a:rPr>
              <a:t>300g)</a:t>
            </a:r>
            <a:r>
              <a:rPr sz="1728" b="1" spc="-79" baseline="-16203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spc="21" baseline="38194" dirty="0">
                <a:solidFill>
                  <a:srgbClr val="5C6165"/>
                </a:solidFill>
                <a:latin typeface="Arial"/>
                <a:cs typeface="Arial"/>
              </a:rPr>
              <a:t>1,2,3,4</a:t>
            </a:r>
            <a:endParaRPr sz="1152" baseline="38194" dirty="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5587988" y="6494816"/>
            <a:ext cx="1044754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728" b="1" spc="14" dirty="0">
                <a:solidFill>
                  <a:srgbClr val="5C6165"/>
                </a:solidFill>
                <a:latin typeface="Tahoma"/>
                <a:cs typeface="Tahoma"/>
              </a:rPr>
              <a:t>20</a:t>
            </a:r>
            <a:r>
              <a:rPr sz="1728" b="1" spc="5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777667" y="6813939"/>
            <a:ext cx="3941049" cy="355587"/>
          </a:xfrm>
          <a:prstGeom prst="rect">
            <a:avLst/>
          </a:prstGeom>
        </p:spPr>
        <p:txBody>
          <a:bodyPr vert="horz" wrap="square" lIns="0" tIns="21948" rIns="0" bIns="0" rtlCol="0">
            <a:spAutoFit/>
          </a:bodyPr>
          <a:lstStyle/>
          <a:p>
            <a:pPr marL="12193" marR="4877">
              <a:lnSpc>
                <a:spcPts val="1344"/>
              </a:lnSpc>
              <a:spcBef>
                <a:spcPts val="173"/>
              </a:spcBef>
            </a:pPr>
            <a:r>
              <a:rPr lang="de-DE" sz="1344" spc="43" dirty="0">
                <a:solidFill>
                  <a:srgbClr val="3D464C"/>
                </a:solidFill>
                <a:latin typeface="Arial"/>
                <a:cs typeface="Arial"/>
              </a:rPr>
              <a:t>Nackensteaks vom Schwein </a:t>
            </a: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5" dirty="0">
                <a:solidFill>
                  <a:srgbClr val="3D464C"/>
                </a:solidFill>
                <a:latin typeface="Arial"/>
                <a:cs typeface="Arial"/>
              </a:rPr>
              <a:t>Grillsauce,</a:t>
            </a:r>
            <a:r>
              <a:rPr sz="1344" spc="-7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amerikanischen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-5" dirty="0">
                <a:solidFill>
                  <a:srgbClr val="3D464C"/>
                </a:solidFill>
                <a:latin typeface="Arial"/>
                <a:cs typeface="Arial"/>
              </a:rPr>
              <a:t>Krautsalat </a:t>
            </a:r>
            <a:r>
              <a:rPr sz="1344" spc="-307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44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44" spc="-5" dirty="0">
                <a:solidFill>
                  <a:srgbClr val="3D464C"/>
                </a:solidFill>
                <a:latin typeface="Arial"/>
                <a:cs typeface="Arial"/>
              </a:rPr>
              <a:t>Crunch</a:t>
            </a:r>
            <a:r>
              <a:rPr sz="1344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-10" dirty="0">
                <a:solidFill>
                  <a:srgbClr val="3D464C"/>
                </a:solidFill>
                <a:latin typeface="Arial"/>
                <a:cs typeface="Arial"/>
              </a:rPr>
              <a:t>Pommes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739530" y="7314306"/>
            <a:ext cx="2564812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36580">
              <a:spcBef>
                <a:spcPts val="96"/>
              </a:spcBef>
            </a:pPr>
            <a:r>
              <a:rPr sz="1728" b="1" spc="-29" dirty="0">
                <a:solidFill>
                  <a:srgbClr val="5C6165"/>
                </a:solidFill>
                <a:latin typeface="Tahoma"/>
                <a:cs typeface="Tahoma"/>
              </a:rPr>
              <a:t>Grillplatte</a:t>
            </a:r>
            <a:r>
              <a:rPr sz="1728" b="1" spc="-101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728" b="1" spc="-24" dirty="0">
                <a:solidFill>
                  <a:srgbClr val="5C6165"/>
                </a:solidFill>
                <a:latin typeface="Tahoma"/>
                <a:cs typeface="Tahoma"/>
              </a:rPr>
              <a:t>Auszeit</a:t>
            </a:r>
            <a:r>
              <a:rPr sz="1728" b="1" spc="-211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spc="21" baseline="45138" dirty="0">
                <a:solidFill>
                  <a:srgbClr val="5C6165"/>
                </a:solidFill>
                <a:latin typeface="Arial"/>
                <a:cs typeface="Arial"/>
              </a:rPr>
              <a:t>1,2,3,4,8,11</a:t>
            </a:r>
            <a:endParaRPr sz="1152" baseline="45138" dirty="0">
              <a:latin typeface="Arial"/>
              <a:cs typeface="Arial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5626107" y="7314306"/>
            <a:ext cx="799256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23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777666" y="7709012"/>
            <a:ext cx="4904827" cy="550921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lnSpc>
                <a:spcPts val="1363"/>
              </a:lnSpc>
              <a:spcBef>
                <a:spcPts val="96"/>
              </a:spcBef>
            </a:pPr>
            <a:r>
              <a:rPr sz="1344" dirty="0">
                <a:solidFill>
                  <a:srgbClr val="3D464C"/>
                </a:solidFill>
                <a:latin typeface="Arial"/>
                <a:cs typeface="Arial"/>
              </a:rPr>
              <a:t>Rindersteak,</a:t>
            </a:r>
            <a:r>
              <a:rPr sz="1344" spc="-6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-5" dirty="0">
                <a:solidFill>
                  <a:srgbClr val="3D464C"/>
                </a:solidFill>
                <a:latin typeface="Arial"/>
                <a:cs typeface="Arial"/>
              </a:rPr>
              <a:t>Schweinesteak,</a:t>
            </a:r>
            <a:r>
              <a:rPr sz="1344" spc="-62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5" dirty="0">
                <a:solidFill>
                  <a:srgbClr val="3D464C"/>
                </a:solidFill>
                <a:latin typeface="Arial"/>
                <a:cs typeface="Arial"/>
              </a:rPr>
              <a:t>Spareribs</a:t>
            </a:r>
            <a:r>
              <a:rPr sz="1344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44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4" dirty="0">
                <a:solidFill>
                  <a:srgbClr val="3D464C"/>
                </a:solidFill>
                <a:latin typeface="Arial"/>
                <a:cs typeface="Arial"/>
              </a:rPr>
              <a:t>Grillwurst,</a:t>
            </a:r>
            <a:endParaRPr sz="1344" dirty="0">
              <a:latin typeface="Arial"/>
              <a:cs typeface="Arial"/>
            </a:endParaRPr>
          </a:p>
          <a:p>
            <a:pPr marL="12193">
              <a:lnSpc>
                <a:spcPts val="1363"/>
              </a:lnSpc>
            </a:pPr>
            <a:r>
              <a:rPr sz="1344" spc="5" dirty="0">
                <a:solidFill>
                  <a:srgbClr val="3D464C"/>
                </a:solidFill>
                <a:latin typeface="Arial"/>
                <a:cs typeface="Arial"/>
              </a:rPr>
              <a:t>dazu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44" spc="-5" dirty="0">
                <a:solidFill>
                  <a:srgbClr val="3D464C"/>
                </a:solidFill>
                <a:latin typeface="Arial"/>
                <a:cs typeface="Arial"/>
              </a:rPr>
              <a:t>Crunch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-14" dirty="0">
                <a:solidFill>
                  <a:srgbClr val="3D464C"/>
                </a:solidFill>
                <a:latin typeface="Arial"/>
                <a:cs typeface="Arial"/>
              </a:rPr>
              <a:t>Pommes,</a:t>
            </a:r>
            <a:r>
              <a:rPr sz="1344" spc="-5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amerikanischer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-5" dirty="0">
                <a:solidFill>
                  <a:srgbClr val="3D464C"/>
                </a:solidFill>
                <a:latin typeface="Arial"/>
                <a:cs typeface="Arial"/>
              </a:rPr>
              <a:t>Krautsalat</a:t>
            </a:r>
            <a:r>
              <a:rPr sz="1344" spc="-2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44" spc="-1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5" dirty="0">
                <a:solidFill>
                  <a:srgbClr val="3D464C"/>
                </a:solidFill>
                <a:latin typeface="Arial"/>
                <a:cs typeface="Arial"/>
              </a:rPr>
              <a:t>Grillsauce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777666" y="8294862"/>
            <a:ext cx="1952110" cy="278254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120" dirty="0">
                <a:solidFill>
                  <a:srgbClr val="5C6165"/>
                </a:solidFill>
                <a:latin typeface="Tahoma"/>
                <a:cs typeface="Tahoma"/>
              </a:rPr>
              <a:t>P</a:t>
            </a:r>
            <a:r>
              <a:rPr sz="1728" b="1" spc="-48" dirty="0">
                <a:solidFill>
                  <a:srgbClr val="5C6165"/>
                </a:solidFill>
                <a:latin typeface="Tahoma"/>
                <a:cs typeface="Tahoma"/>
              </a:rPr>
              <a:t>utenbrustst</a:t>
            </a:r>
            <a:r>
              <a:rPr sz="1728" b="1" spc="-67" dirty="0">
                <a:solidFill>
                  <a:srgbClr val="5C6165"/>
                </a:solidFill>
                <a:latin typeface="Tahoma"/>
                <a:cs typeface="Tahoma"/>
              </a:rPr>
              <a:t>e</a:t>
            </a:r>
            <a:r>
              <a:rPr sz="1728" b="1" spc="-43" dirty="0">
                <a:solidFill>
                  <a:srgbClr val="5C6165"/>
                </a:solidFill>
                <a:latin typeface="Tahoma"/>
                <a:cs typeface="Tahoma"/>
              </a:rPr>
              <a:t>ak</a:t>
            </a:r>
            <a:endParaRPr sz="1728" b="1" dirty="0">
              <a:latin typeface="Tahoma"/>
              <a:cs typeface="Tahoma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513562" y="8353273"/>
            <a:ext cx="654768" cy="189605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152" b="1" spc="-19" dirty="0">
                <a:solidFill>
                  <a:srgbClr val="5C6165"/>
                </a:solidFill>
                <a:latin typeface="Tahoma"/>
                <a:cs typeface="Tahoma"/>
              </a:rPr>
              <a:t>(ca.180g</a:t>
            </a:r>
            <a:endParaRPr sz="1152" dirty="0">
              <a:latin typeface="Tahoma"/>
              <a:cs typeface="Tahoma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5655965" y="8265366"/>
            <a:ext cx="779747" cy="278254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14" dirty="0">
                <a:solidFill>
                  <a:srgbClr val="5C6165"/>
                </a:solidFill>
                <a:latin typeface="Tahoma"/>
                <a:cs typeface="Tahoma"/>
              </a:rPr>
              <a:t>1</a:t>
            </a:r>
            <a:r>
              <a:rPr lang="de-DE" sz="1728" b="1" spc="-5" dirty="0">
                <a:solidFill>
                  <a:srgbClr val="5B6164"/>
                </a:solidFill>
                <a:latin typeface="Arial"/>
                <a:cs typeface="Arial"/>
              </a:rPr>
              <a:t>9</a:t>
            </a:r>
            <a:r>
              <a:rPr sz="1728" b="1" spc="5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754522" y="8631157"/>
            <a:ext cx="4996860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24" dirty="0">
                <a:solidFill>
                  <a:srgbClr val="3D464C"/>
                </a:solidFill>
                <a:latin typeface="Arial"/>
                <a:cs typeface="Arial"/>
              </a:rPr>
              <a:t>Kräuterbutter</a:t>
            </a:r>
            <a:r>
              <a:rPr sz="1344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5" dirty="0">
                <a:solidFill>
                  <a:srgbClr val="3D464C"/>
                </a:solidFill>
                <a:latin typeface="Arial"/>
                <a:cs typeface="Arial"/>
              </a:rPr>
              <a:t>auf</a:t>
            </a: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5" dirty="0">
                <a:solidFill>
                  <a:srgbClr val="3D464C"/>
                </a:solidFill>
                <a:latin typeface="Arial"/>
                <a:cs typeface="Arial"/>
              </a:rPr>
              <a:t>Ratatouille</a:t>
            </a:r>
            <a:r>
              <a:rPr sz="1344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Gemüse</a:t>
            </a:r>
            <a:r>
              <a:rPr sz="1344" spc="-3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44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44" spc="38" dirty="0">
                <a:solidFill>
                  <a:srgbClr val="3D464C"/>
                </a:solidFill>
                <a:latin typeface="Arial"/>
                <a:cs typeface="Arial"/>
              </a:rPr>
              <a:t>Kräuterkartoffeln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765474" y="9038022"/>
            <a:ext cx="1613275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728" b="1" spc="-62" dirty="0">
                <a:solidFill>
                  <a:srgbClr val="5C6165"/>
                </a:solidFill>
                <a:latin typeface="Tahoma"/>
                <a:cs typeface="Tahoma"/>
              </a:rPr>
              <a:t>Lachs</a:t>
            </a:r>
            <a:r>
              <a:rPr lang="de-DE" sz="1728" b="1" spc="-62" dirty="0">
                <a:solidFill>
                  <a:srgbClr val="5C6165"/>
                </a:solidFill>
                <a:latin typeface="Tahoma"/>
                <a:cs typeface="Tahoma"/>
              </a:rPr>
              <a:t> Tranche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2387606" y="9113770"/>
            <a:ext cx="728536" cy="189605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152" b="1" spc="-53" dirty="0">
                <a:solidFill>
                  <a:srgbClr val="5C6165"/>
                </a:solidFill>
                <a:latin typeface="Tahoma"/>
                <a:cs typeface="Tahoma"/>
              </a:rPr>
              <a:t>(ca.</a:t>
            </a:r>
            <a:r>
              <a:rPr sz="1152" b="1" spc="-154" dirty="0">
                <a:solidFill>
                  <a:srgbClr val="5C6165"/>
                </a:solidFill>
                <a:latin typeface="Tahoma"/>
                <a:cs typeface="Tahoma"/>
              </a:rPr>
              <a:t> </a:t>
            </a:r>
            <a:r>
              <a:rPr sz="1152" b="1" spc="-14" dirty="0">
                <a:solidFill>
                  <a:srgbClr val="5C6165"/>
                </a:solidFill>
                <a:latin typeface="Tahoma"/>
                <a:cs typeface="Tahoma"/>
              </a:rPr>
              <a:t>180g)</a:t>
            </a:r>
            <a:endParaRPr sz="1152" dirty="0">
              <a:latin typeface="Tahoma"/>
              <a:cs typeface="Tahoma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5647695" y="8996950"/>
            <a:ext cx="799256" cy="278219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728" b="1" spc="10" dirty="0">
                <a:solidFill>
                  <a:srgbClr val="5C6165"/>
                </a:solidFill>
                <a:latin typeface="Tahoma"/>
                <a:cs typeface="Tahoma"/>
              </a:rPr>
              <a:t>23</a:t>
            </a:r>
            <a:r>
              <a:rPr sz="1728" b="1" spc="10" dirty="0">
                <a:solidFill>
                  <a:srgbClr val="5C6165"/>
                </a:solidFill>
                <a:latin typeface="Tahoma"/>
                <a:cs typeface="Tahoma"/>
              </a:rPr>
              <a:t>,95€</a:t>
            </a:r>
            <a:endParaRPr sz="1728" dirty="0">
              <a:latin typeface="Tahoma"/>
              <a:cs typeface="Tahoma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777667" y="9362741"/>
            <a:ext cx="3619512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4" dirty="0">
                <a:solidFill>
                  <a:srgbClr val="3D464C"/>
                </a:solidFill>
                <a:latin typeface="Arial"/>
                <a:cs typeface="Arial"/>
              </a:rPr>
              <a:t>Kräuterbutter</a:t>
            </a:r>
            <a:r>
              <a:rPr lang="de-DE" sz="1344" spc="14" dirty="0">
                <a:solidFill>
                  <a:srgbClr val="3D464C"/>
                </a:solidFill>
                <a:latin typeface="Arial"/>
                <a:cs typeface="Arial"/>
              </a:rPr>
              <a:t> auf </a:t>
            </a:r>
            <a:r>
              <a:rPr sz="1344" spc="-29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44" spc="19" dirty="0">
                <a:solidFill>
                  <a:srgbClr val="3D464C"/>
                </a:solidFill>
                <a:latin typeface="Arial"/>
                <a:cs typeface="Arial"/>
              </a:rPr>
              <a:t>buntem Grillgemüse,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783764" y="9582216"/>
            <a:ext cx="3081435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344" spc="48" dirty="0">
                <a:solidFill>
                  <a:srgbClr val="3D464C"/>
                </a:solidFill>
                <a:latin typeface="Arial"/>
                <a:cs typeface="Arial"/>
              </a:rPr>
              <a:t>dazu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44" spc="38" dirty="0">
                <a:solidFill>
                  <a:srgbClr val="3D464C"/>
                </a:solidFill>
                <a:latin typeface="Arial"/>
                <a:cs typeface="Arial"/>
              </a:rPr>
              <a:t>ein kleiner Salat vom Buffet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285" name="object 307">
            <a:extLst>
              <a:ext uri="{FF2B5EF4-FFF2-40B4-BE49-F238E27FC236}">
                <a16:creationId xmlns:a16="http://schemas.microsoft.com/office/drawing/2014/main" id="{F30D2411-DB9A-4CBE-105B-5AD9AC1E367B}"/>
              </a:ext>
            </a:extLst>
          </p:cNvPr>
          <p:cNvSpPr txBox="1"/>
          <p:nvPr/>
        </p:nvSpPr>
        <p:spPr>
          <a:xfrm>
            <a:off x="731920" y="5339029"/>
            <a:ext cx="2706929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lang="de-DE" sz="1344" spc="38" dirty="0">
                <a:solidFill>
                  <a:srgbClr val="3D464C"/>
                </a:solidFill>
                <a:latin typeface="Arial"/>
                <a:cs typeface="Arial"/>
              </a:rPr>
              <a:t>ein kleiner Salat vom Buffet</a:t>
            </a:r>
            <a:endParaRPr sz="1344" dirty="0">
              <a:latin typeface="Arial"/>
              <a:cs typeface="Arial"/>
            </a:endParaRPr>
          </a:p>
        </p:txBody>
      </p:sp>
      <p:sp>
        <p:nvSpPr>
          <p:cNvPr id="286" name="object 276">
            <a:extLst>
              <a:ext uri="{FF2B5EF4-FFF2-40B4-BE49-F238E27FC236}">
                <a16:creationId xmlns:a16="http://schemas.microsoft.com/office/drawing/2014/main" id="{D0F68850-0B07-FE37-9901-35765DCC7C70}"/>
              </a:ext>
            </a:extLst>
          </p:cNvPr>
          <p:cNvSpPr txBox="1"/>
          <p:nvPr/>
        </p:nvSpPr>
        <p:spPr>
          <a:xfrm>
            <a:off x="777667" y="5924296"/>
            <a:ext cx="3288721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sz="1344" spc="43" dirty="0">
                <a:solidFill>
                  <a:srgbClr val="3D464C"/>
                </a:solidFill>
                <a:latin typeface="Arial"/>
                <a:cs typeface="Arial"/>
              </a:rPr>
              <a:t>mit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24" dirty="0">
                <a:solidFill>
                  <a:srgbClr val="3D464C"/>
                </a:solidFill>
                <a:latin typeface="Arial"/>
                <a:cs typeface="Arial"/>
              </a:rPr>
              <a:t>Kräuterbutter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48" dirty="0">
                <a:solidFill>
                  <a:srgbClr val="3D464C"/>
                </a:solidFill>
                <a:latin typeface="Arial"/>
                <a:cs typeface="Arial"/>
              </a:rPr>
              <a:t>und</a:t>
            </a:r>
            <a:r>
              <a:rPr sz="1344" spc="-43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1344" spc="10" dirty="0">
                <a:solidFill>
                  <a:srgbClr val="3D464C"/>
                </a:solidFill>
                <a:latin typeface="Arial"/>
                <a:cs typeface="Arial"/>
              </a:rPr>
              <a:t>Röstkartoffeln</a:t>
            </a:r>
            <a:r>
              <a:rPr lang="de-DE" sz="1344" spc="10" dirty="0">
                <a:solidFill>
                  <a:srgbClr val="3D464C"/>
                </a:solidFill>
                <a:latin typeface="Arial"/>
                <a:cs typeface="Arial"/>
              </a:rPr>
              <a:t>, dazu</a:t>
            </a:r>
          </a:p>
        </p:txBody>
      </p:sp>
      <p:sp>
        <p:nvSpPr>
          <p:cNvPr id="287" name="object 307">
            <a:extLst>
              <a:ext uri="{FF2B5EF4-FFF2-40B4-BE49-F238E27FC236}">
                <a16:creationId xmlns:a16="http://schemas.microsoft.com/office/drawing/2014/main" id="{344E678F-4EFD-92D9-4F45-06F59D76BD3B}"/>
              </a:ext>
            </a:extLst>
          </p:cNvPr>
          <p:cNvSpPr txBox="1"/>
          <p:nvPr/>
        </p:nvSpPr>
        <p:spPr>
          <a:xfrm>
            <a:off x="772160" y="6143771"/>
            <a:ext cx="2706929" cy="219156"/>
          </a:xfrm>
          <a:prstGeom prst="rect">
            <a:avLst/>
          </a:prstGeom>
        </p:spPr>
        <p:txBody>
          <a:bodyPr vert="horz" wrap="square" lIns="0" tIns="12193" rIns="0" bIns="0" rtlCol="0">
            <a:spAutoFit/>
          </a:bodyPr>
          <a:lstStyle/>
          <a:p>
            <a:pPr marL="12193">
              <a:spcBef>
                <a:spcPts val="96"/>
              </a:spcBef>
            </a:pPr>
            <a:r>
              <a:rPr lang="de-DE" sz="1344" spc="38" dirty="0">
                <a:solidFill>
                  <a:srgbClr val="3D464C"/>
                </a:solidFill>
                <a:latin typeface="Arial"/>
                <a:cs typeface="Arial"/>
              </a:rPr>
              <a:t>ein kleiner Salat vom Buffet</a:t>
            </a:r>
            <a:endParaRPr sz="1344" dirty="0">
              <a:latin typeface="Arial"/>
              <a:cs typeface="Arial"/>
            </a:endParaRPr>
          </a:p>
        </p:txBody>
      </p:sp>
      <p:grpSp>
        <p:nvGrpSpPr>
          <p:cNvPr id="308" name="object 308"/>
          <p:cNvGrpSpPr/>
          <p:nvPr/>
        </p:nvGrpSpPr>
        <p:grpSpPr>
          <a:xfrm>
            <a:off x="-3753" y="59431"/>
            <a:ext cx="7258532" cy="4584593"/>
            <a:chOff x="0" y="0"/>
            <a:chExt cx="7560309" cy="4775200"/>
          </a:xfrm>
        </p:grpSpPr>
        <p:sp>
          <p:nvSpPr>
            <p:cNvPr id="309" name="object 309"/>
            <p:cNvSpPr/>
            <p:nvPr/>
          </p:nvSpPr>
          <p:spPr>
            <a:xfrm>
              <a:off x="5446776" y="3591814"/>
              <a:ext cx="1181100" cy="1181100"/>
            </a:xfrm>
            <a:custGeom>
              <a:avLst/>
              <a:gdLst/>
              <a:ahLst/>
              <a:cxnLst/>
              <a:rect l="l" t="t" r="r" b="b"/>
              <a:pathLst>
                <a:path w="1181100" h="1181100">
                  <a:moveTo>
                    <a:pt x="1181100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1181100" y="1181100"/>
                  </a:lnTo>
                  <a:lnTo>
                    <a:pt x="1181100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pic>
          <p:nvPicPr>
            <p:cNvPr id="310" name="object 3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72000" y="3617049"/>
              <a:ext cx="1050732" cy="1050721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312" name="object 312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sp>
          <p:nvSpPr>
            <p:cNvPr id="313" name="object 313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28" dirty="0"/>
            </a:p>
          </p:txBody>
        </p:sp>
        <p:pic>
          <p:nvPicPr>
            <p:cNvPr id="314" name="object 3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  <p:pic>
        <p:nvPicPr>
          <p:cNvPr id="274" name="Grafik 273" descr="Fisch mit einfarbiger Füllung">
            <a:extLst>
              <a:ext uri="{FF2B5EF4-FFF2-40B4-BE49-F238E27FC236}">
                <a16:creationId xmlns:a16="http://schemas.microsoft.com/office/drawing/2014/main" id="{744462C9-ED39-6F37-FD7E-A237AA245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19720" y="9278132"/>
            <a:ext cx="592112" cy="592112"/>
          </a:xfrm>
          <a:prstGeom prst="rect">
            <a:avLst/>
          </a:prstGeom>
        </p:spPr>
      </p:pic>
      <p:pic>
        <p:nvPicPr>
          <p:cNvPr id="277" name="Grafik 276" descr="Huhn mit einfarbiger Füllung">
            <a:extLst>
              <a:ext uri="{FF2B5EF4-FFF2-40B4-BE49-F238E27FC236}">
                <a16:creationId xmlns:a16="http://schemas.microsoft.com/office/drawing/2014/main" id="{A93CFC68-82FC-3910-F5EE-149C3AD88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45776" y="8134281"/>
            <a:ext cx="5400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74" y="-560439"/>
            <a:ext cx="7890387" cy="10945863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597D6433-46EC-5BE4-E7D6-9561224A1562}"/>
              </a:ext>
            </a:extLst>
          </p:cNvPr>
          <p:cNvSpPr txBox="1"/>
          <p:nvPr/>
        </p:nvSpPr>
        <p:spPr>
          <a:xfrm>
            <a:off x="5756938" y="4174128"/>
            <a:ext cx="782388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b="1" spc="9" dirty="0">
                <a:solidFill>
                  <a:srgbClr val="5C6165"/>
                </a:solidFill>
                <a:latin typeface="Arial"/>
                <a:cs typeface="Arial"/>
              </a:rPr>
              <a:t>1</a:t>
            </a:r>
            <a:r>
              <a:rPr lang="de-DE" b="1" spc="9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b="1" spc="9" dirty="0">
                <a:solidFill>
                  <a:srgbClr val="5C6165"/>
                </a:solidFill>
                <a:latin typeface="Arial"/>
                <a:cs typeface="Arial"/>
              </a:rPr>
              <a:t>,95€ 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0A75C9AD-BA8D-C216-E82C-A9D2BA70A556}"/>
              </a:ext>
            </a:extLst>
          </p:cNvPr>
          <p:cNvSpPr txBox="1"/>
          <p:nvPr/>
        </p:nvSpPr>
        <p:spPr>
          <a:xfrm>
            <a:off x="5756938" y="5315698"/>
            <a:ext cx="782388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b="1" spc="9" dirty="0">
                <a:solidFill>
                  <a:srgbClr val="5C6165"/>
                </a:solidFill>
                <a:latin typeface="Arial"/>
                <a:cs typeface="Arial"/>
              </a:rPr>
              <a:t>1</a:t>
            </a:r>
            <a:r>
              <a:rPr lang="de-DE" b="1" spc="9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b="1" spc="9" dirty="0">
                <a:solidFill>
                  <a:srgbClr val="5C6165"/>
                </a:solidFill>
                <a:latin typeface="Arial"/>
                <a:cs typeface="Arial"/>
              </a:rPr>
              <a:t>,95€ 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794DCE7B-97BC-9613-207B-673E43E1247A}"/>
              </a:ext>
            </a:extLst>
          </p:cNvPr>
          <p:cNvSpPr txBox="1"/>
          <p:nvPr/>
        </p:nvSpPr>
        <p:spPr>
          <a:xfrm>
            <a:off x="4390253" y="2772697"/>
            <a:ext cx="948661" cy="27699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r>
              <a:rPr b="1" spc="9" dirty="0">
                <a:solidFill>
                  <a:srgbClr val="5C6165"/>
                </a:solidFill>
                <a:latin typeface="Arial"/>
                <a:cs typeface="Arial"/>
              </a:rPr>
              <a:t>1</a:t>
            </a:r>
            <a:r>
              <a:rPr lang="de-DE" b="1" spc="9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b="1" spc="9" dirty="0">
                <a:solidFill>
                  <a:srgbClr val="5C6165"/>
                </a:solidFill>
                <a:latin typeface="Arial"/>
                <a:cs typeface="Arial"/>
              </a:rPr>
              <a:t>,95€ 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18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" name="object 3"/>
          <p:cNvSpPr/>
          <p:nvPr/>
        </p:nvSpPr>
        <p:spPr>
          <a:xfrm>
            <a:off x="80318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" name="object 4"/>
          <p:cNvSpPr/>
          <p:nvPr/>
        </p:nvSpPr>
        <p:spPr>
          <a:xfrm>
            <a:off x="85456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" name="object 5"/>
          <p:cNvSpPr/>
          <p:nvPr/>
        </p:nvSpPr>
        <p:spPr>
          <a:xfrm>
            <a:off x="85456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" name="object 6"/>
          <p:cNvSpPr/>
          <p:nvPr/>
        </p:nvSpPr>
        <p:spPr>
          <a:xfrm>
            <a:off x="90594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" name="object 7"/>
          <p:cNvSpPr/>
          <p:nvPr/>
        </p:nvSpPr>
        <p:spPr>
          <a:xfrm>
            <a:off x="90594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" name="object 8"/>
          <p:cNvSpPr/>
          <p:nvPr/>
        </p:nvSpPr>
        <p:spPr>
          <a:xfrm>
            <a:off x="95732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" name="object 9"/>
          <p:cNvSpPr/>
          <p:nvPr/>
        </p:nvSpPr>
        <p:spPr>
          <a:xfrm>
            <a:off x="95732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" name="object 10"/>
          <p:cNvSpPr/>
          <p:nvPr/>
        </p:nvSpPr>
        <p:spPr>
          <a:xfrm>
            <a:off x="100870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" name="object 11"/>
          <p:cNvSpPr/>
          <p:nvPr/>
        </p:nvSpPr>
        <p:spPr>
          <a:xfrm>
            <a:off x="100870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" name="object 12"/>
          <p:cNvSpPr/>
          <p:nvPr/>
        </p:nvSpPr>
        <p:spPr>
          <a:xfrm>
            <a:off x="106008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" name="object 13"/>
          <p:cNvSpPr/>
          <p:nvPr/>
        </p:nvSpPr>
        <p:spPr>
          <a:xfrm>
            <a:off x="106008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" name="object 14"/>
          <p:cNvSpPr/>
          <p:nvPr/>
        </p:nvSpPr>
        <p:spPr>
          <a:xfrm>
            <a:off x="111146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" name="object 15"/>
          <p:cNvSpPr/>
          <p:nvPr/>
        </p:nvSpPr>
        <p:spPr>
          <a:xfrm>
            <a:off x="111146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" name="object 16"/>
          <p:cNvSpPr/>
          <p:nvPr/>
        </p:nvSpPr>
        <p:spPr>
          <a:xfrm>
            <a:off x="116284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" name="object 17"/>
          <p:cNvSpPr/>
          <p:nvPr/>
        </p:nvSpPr>
        <p:spPr>
          <a:xfrm>
            <a:off x="116284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" name="object 18"/>
          <p:cNvSpPr/>
          <p:nvPr/>
        </p:nvSpPr>
        <p:spPr>
          <a:xfrm>
            <a:off x="121422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" name="object 19"/>
          <p:cNvSpPr/>
          <p:nvPr/>
        </p:nvSpPr>
        <p:spPr>
          <a:xfrm>
            <a:off x="121422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" name="object 20"/>
          <p:cNvSpPr/>
          <p:nvPr/>
        </p:nvSpPr>
        <p:spPr>
          <a:xfrm>
            <a:off x="126561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" name="object 21"/>
          <p:cNvSpPr/>
          <p:nvPr/>
        </p:nvSpPr>
        <p:spPr>
          <a:xfrm>
            <a:off x="126561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" name="object 22"/>
          <p:cNvSpPr/>
          <p:nvPr/>
        </p:nvSpPr>
        <p:spPr>
          <a:xfrm>
            <a:off x="131698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" name="object 23"/>
          <p:cNvSpPr/>
          <p:nvPr/>
        </p:nvSpPr>
        <p:spPr>
          <a:xfrm>
            <a:off x="131698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" name="object 24"/>
          <p:cNvSpPr/>
          <p:nvPr/>
        </p:nvSpPr>
        <p:spPr>
          <a:xfrm>
            <a:off x="136837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" name="object 25"/>
          <p:cNvSpPr/>
          <p:nvPr/>
        </p:nvSpPr>
        <p:spPr>
          <a:xfrm>
            <a:off x="136837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" name="object 26"/>
          <p:cNvSpPr/>
          <p:nvPr/>
        </p:nvSpPr>
        <p:spPr>
          <a:xfrm>
            <a:off x="141975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" name="object 27"/>
          <p:cNvSpPr/>
          <p:nvPr/>
        </p:nvSpPr>
        <p:spPr>
          <a:xfrm>
            <a:off x="141975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" name="object 28"/>
          <p:cNvSpPr/>
          <p:nvPr/>
        </p:nvSpPr>
        <p:spPr>
          <a:xfrm>
            <a:off x="147112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9" name="object 29"/>
          <p:cNvSpPr/>
          <p:nvPr/>
        </p:nvSpPr>
        <p:spPr>
          <a:xfrm>
            <a:off x="147112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0" name="object 30"/>
          <p:cNvSpPr/>
          <p:nvPr/>
        </p:nvSpPr>
        <p:spPr>
          <a:xfrm>
            <a:off x="152251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" name="object 31"/>
          <p:cNvSpPr/>
          <p:nvPr/>
        </p:nvSpPr>
        <p:spPr>
          <a:xfrm>
            <a:off x="152251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" name="object 32"/>
          <p:cNvSpPr/>
          <p:nvPr/>
        </p:nvSpPr>
        <p:spPr>
          <a:xfrm>
            <a:off x="157389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" name="object 33"/>
          <p:cNvSpPr/>
          <p:nvPr/>
        </p:nvSpPr>
        <p:spPr>
          <a:xfrm>
            <a:off x="157389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4" name="object 34"/>
          <p:cNvSpPr/>
          <p:nvPr/>
        </p:nvSpPr>
        <p:spPr>
          <a:xfrm>
            <a:off x="162527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5" name="object 35"/>
          <p:cNvSpPr/>
          <p:nvPr/>
        </p:nvSpPr>
        <p:spPr>
          <a:xfrm>
            <a:off x="162527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6" name="object 36"/>
          <p:cNvSpPr/>
          <p:nvPr/>
        </p:nvSpPr>
        <p:spPr>
          <a:xfrm>
            <a:off x="1676652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7" name="object 37"/>
          <p:cNvSpPr/>
          <p:nvPr/>
        </p:nvSpPr>
        <p:spPr>
          <a:xfrm>
            <a:off x="1676652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8" name="object 38"/>
          <p:cNvSpPr/>
          <p:nvPr/>
        </p:nvSpPr>
        <p:spPr>
          <a:xfrm>
            <a:off x="167665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9" name="object 39"/>
          <p:cNvSpPr/>
          <p:nvPr/>
        </p:nvSpPr>
        <p:spPr>
          <a:xfrm>
            <a:off x="1728032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0" name="object 40"/>
          <p:cNvSpPr/>
          <p:nvPr/>
        </p:nvSpPr>
        <p:spPr>
          <a:xfrm>
            <a:off x="1728032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1" name="object 41"/>
          <p:cNvSpPr/>
          <p:nvPr/>
        </p:nvSpPr>
        <p:spPr>
          <a:xfrm>
            <a:off x="172803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2" name="object 42"/>
          <p:cNvSpPr/>
          <p:nvPr/>
        </p:nvSpPr>
        <p:spPr>
          <a:xfrm>
            <a:off x="1779412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3" name="object 43"/>
          <p:cNvSpPr/>
          <p:nvPr/>
        </p:nvSpPr>
        <p:spPr>
          <a:xfrm>
            <a:off x="1779412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4" name="object 44"/>
          <p:cNvSpPr/>
          <p:nvPr/>
        </p:nvSpPr>
        <p:spPr>
          <a:xfrm>
            <a:off x="177941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5" name="object 45"/>
          <p:cNvSpPr/>
          <p:nvPr/>
        </p:nvSpPr>
        <p:spPr>
          <a:xfrm>
            <a:off x="1830791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6" name="object 46"/>
          <p:cNvSpPr/>
          <p:nvPr/>
        </p:nvSpPr>
        <p:spPr>
          <a:xfrm>
            <a:off x="1830791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7" name="object 47"/>
          <p:cNvSpPr/>
          <p:nvPr/>
        </p:nvSpPr>
        <p:spPr>
          <a:xfrm>
            <a:off x="183079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8" name="object 48"/>
          <p:cNvSpPr/>
          <p:nvPr/>
        </p:nvSpPr>
        <p:spPr>
          <a:xfrm>
            <a:off x="1882173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49" name="object 49"/>
          <p:cNvSpPr/>
          <p:nvPr/>
        </p:nvSpPr>
        <p:spPr>
          <a:xfrm>
            <a:off x="1882173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0" name="object 50"/>
          <p:cNvSpPr/>
          <p:nvPr/>
        </p:nvSpPr>
        <p:spPr>
          <a:xfrm>
            <a:off x="1882173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1" name="object 51"/>
          <p:cNvSpPr/>
          <p:nvPr/>
        </p:nvSpPr>
        <p:spPr>
          <a:xfrm>
            <a:off x="1933552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2" name="object 52"/>
          <p:cNvSpPr/>
          <p:nvPr/>
        </p:nvSpPr>
        <p:spPr>
          <a:xfrm>
            <a:off x="1933552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3" name="object 53"/>
          <p:cNvSpPr/>
          <p:nvPr/>
        </p:nvSpPr>
        <p:spPr>
          <a:xfrm>
            <a:off x="193355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4" name="object 54"/>
          <p:cNvSpPr/>
          <p:nvPr/>
        </p:nvSpPr>
        <p:spPr>
          <a:xfrm>
            <a:off x="1984932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5" name="object 55"/>
          <p:cNvSpPr/>
          <p:nvPr/>
        </p:nvSpPr>
        <p:spPr>
          <a:xfrm>
            <a:off x="1984932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6" name="object 56"/>
          <p:cNvSpPr/>
          <p:nvPr/>
        </p:nvSpPr>
        <p:spPr>
          <a:xfrm>
            <a:off x="198493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7" name="object 57"/>
          <p:cNvSpPr/>
          <p:nvPr/>
        </p:nvSpPr>
        <p:spPr>
          <a:xfrm>
            <a:off x="2036314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8" name="object 58"/>
          <p:cNvSpPr/>
          <p:nvPr/>
        </p:nvSpPr>
        <p:spPr>
          <a:xfrm>
            <a:off x="2036314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59" name="object 59"/>
          <p:cNvSpPr/>
          <p:nvPr/>
        </p:nvSpPr>
        <p:spPr>
          <a:xfrm>
            <a:off x="203631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0" name="object 60"/>
          <p:cNvSpPr/>
          <p:nvPr/>
        </p:nvSpPr>
        <p:spPr>
          <a:xfrm>
            <a:off x="2087694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1" name="object 61"/>
          <p:cNvSpPr/>
          <p:nvPr/>
        </p:nvSpPr>
        <p:spPr>
          <a:xfrm>
            <a:off x="2087694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2" name="object 62"/>
          <p:cNvSpPr/>
          <p:nvPr/>
        </p:nvSpPr>
        <p:spPr>
          <a:xfrm>
            <a:off x="208769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3" name="object 63"/>
          <p:cNvSpPr/>
          <p:nvPr/>
        </p:nvSpPr>
        <p:spPr>
          <a:xfrm>
            <a:off x="2139074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4" name="object 64"/>
          <p:cNvSpPr/>
          <p:nvPr/>
        </p:nvSpPr>
        <p:spPr>
          <a:xfrm>
            <a:off x="2139074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5" name="object 65"/>
          <p:cNvSpPr/>
          <p:nvPr/>
        </p:nvSpPr>
        <p:spPr>
          <a:xfrm>
            <a:off x="213907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6" name="object 66"/>
          <p:cNvSpPr/>
          <p:nvPr/>
        </p:nvSpPr>
        <p:spPr>
          <a:xfrm>
            <a:off x="2190455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7" name="object 67"/>
          <p:cNvSpPr/>
          <p:nvPr/>
        </p:nvSpPr>
        <p:spPr>
          <a:xfrm>
            <a:off x="2190455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8" name="object 68"/>
          <p:cNvSpPr/>
          <p:nvPr/>
        </p:nvSpPr>
        <p:spPr>
          <a:xfrm>
            <a:off x="219045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69" name="object 69"/>
          <p:cNvSpPr/>
          <p:nvPr/>
        </p:nvSpPr>
        <p:spPr>
          <a:xfrm>
            <a:off x="2241835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0" name="object 70"/>
          <p:cNvSpPr/>
          <p:nvPr/>
        </p:nvSpPr>
        <p:spPr>
          <a:xfrm>
            <a:off x="2241835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1" name="object 71"/>
          <p:cNvSpPr/>
          <p:nvPr/>
        </p:nvSpPr>
        <p:spPr>
          <a:xfrm>
            <a:off x="224183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2" name="object 72"/>
          <p:cNvSpPr/>
          <p:nvPr/>
        </p:nvSpPr>
        <p:spPr>
          <a:xfrm>
            <a:off x="2293214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3" name="object 73"/>
          <p:cNvSpPr/>
          <p:nvPr/>
        </p:nvSpPr>
        <p:spPr>
          <a:xfrm>
            <a:off x="2293214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4" name="object 74"/>
          <p:cNvSpPr/>
          <p:nvPr/>
        </p:nvSpPr>
        <p:spPr>
          <a:xfrm>
            <a:off x="229321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5" name="object 75"/>
          <p:cNvSpPr/>
          <p:nvPr/>
        </p:nvSpPr>
        <p:spPr>
          <a:xfrm>
            <a:off x="2344595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6" name="object 76"/>
          <p:cNvSpPr/>
          <p:nvPr/>
        </p:nvSpPr>
        <p:spPr>
          <a:xfrm>
            <a:off x="2344595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7" name="object 77"/>
          <p:cNvSpPr/>
          <p:nvPr/>
        </p:nvSpPr>
        <p:spPr>
          <a:xfrm>
            <a:off x="234459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8" name="object 78"/>
          <p:cNvSpPr/>
          <p:nvPr/>
        </p:nvSpPr>
        <p:spPr>
          <a:xfrm>
            <a:off x="2395975" y="9696230"/>
            <a:ext cx="6042" cy="583047"/>
          </a:xfrm>
          <a:custGeom>
            <a:avLst/>
            <a:gdLst/>
            <a:ahLst/>
            <a:cxnLst/>
            <a:rect l="l" t="t" r="r" b="b"/>
            <a:pathLst>
              <a:path w="6350" h="612775">
                <a:moveTo>
                  <a:pt x="0" y="612165"/>
                </a:moveTo>
                <a:lnTo>
                  <a:pt x="6350" y="612165"/>
                </a:lnTo>
                <a:lnTo>
                  <a:pt x="6350" y="0"/>
                </a:lnTo>
                <a:lnTo>
                  <a:pt x="0" y="0"/>
                </a:lnTo>
                <a:lnTo>
                  <a:pt x="0" y="612165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79" name="object 79"/>
          <p:cNvSpPr/>
          <p:nvPr/>
        </p:nvSpPr>
        <p:spPr>
          <a:xfrm>
            <a:off x="2395975" y="1106536"/>
            <a:ext cx="6042" cy="7801958"/>
          </a:xfrm>
          <a:custGeom>
            <a:avLst/>
            <a:gdLst/>
            <a:ahLst/>
            <a:cxnLst/>
            <a:rect l="l" t="t" r="r" b="b"/>
            <a:pathLst>
              <a:path w="6350" h="8199755">
                <a:moveTo>
                  <a:pt x="0" y="8199653"/>
                </a:moveTo>
                <a:lnTo>
                  <a:pt x="6350" y="8199653"/>
                </a:lnTo>
                <a:lnTo>
                  <a:pt x="6350" y="0"/>
                </a:lnTo>
                <a:lnTo>
                  <a:pt x="0" y="0"/>
                </a:lnTo>
                <a:lnTo>
                  <a:pt x="0" y="8199653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0" name="object 80"/>
          <p:cNvSpPr/>
          <p:nvPr/>
        </p:nvSpPr>
        <p:spPr>
          <a:xfrm>
            <a:off x="239597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1" name="object 81"/>
          <p:cNvSpPr/>
          <p:nvPr/>
        </p:nvSpPr>
        <p:spPr>
          <a:xfrm>
            <a:off x="2447355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2" name="object 82"/>
          <p:cNvSpPr/>
          <p:nvPr/>
        </p:nvSpPr>
        <p:spPr>
          <a:xfrm>
            <a:off x="244735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3" name="object 83"/>
          <p:cNvSpPr/>
          <p:nvPr/>
        </p:nvSpPr>
        <p:spPr>
          <a:xfrm>
            <a:off x="249873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4" name="object 84"/>
          <p:cNvSpPr/>
          <p:nvPr/>
        </p:nvSpPr>
        <p:spPr>
          <a:xfrm>
            <a:off x="249873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5" name="object 85"/>
          <p:cNvSpPr/>
          <p:nvPr/>
        </p:nvSpPr>
        <p:spPr>
          <a:xfrm>
            <a:off x="255011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6" name="object 86"/>
          <p:cNvSpPr/>
          <p:nvPr/>
        </p:nvSpPr>
        <p:spPr>
          <a:xfrm>
            <a:off x="255011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7" name="object 87"/>
          <p:cNvSpPr/>
          <p:nvPr/>
        </p:nvSpPr>
        <p:spPr>
          <a:xfrm>
            <a:off x="260149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8" name="object 88"/>
          <p:cNvSpPr/>
          <p:nvPr/>
        </p:nvSpPr>
        <p:spPr>
          <a:xfrm>
            <a:off x="260149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89" name="object 89"/>
          <p:cNvSpPr/>
          <p:nvPr/>
        </p:nvSpPr>
        <p:spPr>
          <a:xfrm>
            <a:off x="265287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0" name="object 90"/>
          <p:cNvSpPr/>
          <p:nvPr/>
        </p:nvSpPr>
        <p:spPr>
          <a:xfrm>
            <a:off x="265287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1" name="object 91"/>
          <p:cNvSpPr/>
          <p:nvPr/>
        </p:nvSpPr>
        <p:spPr>
          <a:xfrm>
            <a:off x="270425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2" name="object 92"/>
          <p:cNvSpPr/>
          <p:nvPr/>
        </p:nvSpPr>
        <p:spPr>
          <a:xfrm>
            <a:off x="270425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3" name="object 93"/>
          <p:cNvSpPr/>
          <p:nvPr/>
        </p:nvSpPr>
        <p:spPr>
          <a:xfrm>
            <a:off x="275563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4" name="object 94"/>
          <p:cNvSpPr/>
          <p:nvPr/>
        </p:nvSpPr>
        <p:spPr>
          <a:xfrm>
            <a:off x="275563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5" name="object 95"/>
          <p:cNvSpPr/>
          <p:nvPr/>
        </p:nvSpPr>
        <p:spPr>
          <a:xfrm>
            <a:off x="280701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6" name="object 96"/>
          <p:cNvSpPr/>
          <p:nvPr/>
        </p:nvSpPr>
        <p:spPr>
          <a:xfrm>
            <a:off x="280701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7" name="object 97"/>
          <p:cNvSpPr/>
          <p:nvPr/>
        </p:nvSpPr>
        <p:spPr>
          <a:xfrm>
            <a:off x="285839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8" name="object 98"/>
          <p:cNvSpPr/>
          <p:nvPr/>
        </p:nvSpPr>
        <p:spPr>
          <a:xfrm>
            <a:off x="285839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99" name="object 99"/>
          <p:cNvSpPr/>
          <p:nvPr/>
        </p:nvSpPr>
        <p:spPr>
          <a:xfrm>
            <a:off x="290977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0" name="object 100"/>
          <p:cNvSpPr/>
          <p:nvPr/>
        </p:nvSpPr>
        <p:spPr>
          <a:xfrm>
            <a:off x="290977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1" name="object 101"/>
          <p:cNvSpPr/>
          <p:nvPr/>
        </p:nvSpPr>
        <p:spPr>
          <a:xfrm>
            <a:off x="296115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2" name="object 102"/>
          <p:cNvSpPr/>
          <p:nvPr/>
        </p:nvSpPr>
        <p:spPr>
          <a:xfrm>
            <a:off x="296115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3" name="object 103"/>
          <p:cNvSpPr/>
          <p:nvPr/>
        </p:nvSpPr>
        <p:spPr>
          <a:xfrm>
            <a:off x="3012115" y="1099594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4" name="object 104"/>
          <p:cNvSpPr/>
          <p:nvPr/>
        </p:nvSpPr>
        <p:spPr>
          <a:xfrm>
            <a:off x="301253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5" name="object 105"/>
          <p:cNvSpPr/>
          <p:nvPr/>
        </p:nvSpPr>
        <p:spPr>
          <a:xfrm>
            <a:off x="3063920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6" name="object 106"/>
          <p:cNvSpPr/>
          <p:nvPr/>
        </p:nvSpPr>
        <p:spPr>
          <a:xfrm>
            <a:off x="3063920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7" name="object 107"/>
          <p:cNvSpPr/>
          <p:nvPr/>
        </p:nvSpPr>
        <p:spPr>
          <a:xfrm>
            <a:off x="306392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8" name="object 108"/>
          <p:cNvSpPr/>
          <p:nvPr/>
        </p:nvSpPr>
        <p:spPr>
          <a:xfrm>
            <a:off x="3115298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09" name="object 109"/>
          <p:cNvSpPr/>
          <p:nvPr/>
        </p:nvSpPr>
        <p:spPr>
          <a:xfrm>
            <a:off x="3115298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0" name="object 110"/>
          <p:cNvSpPr/>
          <p:nvPr/>
        </p:nvSpPr>
        <p:spPr>
          <a:xfrm>
            <a:off x="311529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1" name="object 111"/>
          <p:cNvSpPr/>
          <p:nvPr/>
        </p:nvSpPr>
        <p:spPr>
          <a:xfrm>
            <a:off x="3166680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2" name="object 112"/>
          <p:cNvSpPr/>
          <p:nvPr/>
        </p:nvSpPr>
        <p:spPr>
          <a:xfrm>
            <a:off x="3166680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3" name="object 113"/>
          <p:cNvSpPr/>
          <p:nvPr/>
        </p:nvSpPr>
        <p:spPr>
          <a:xfrm>
            <a:off x="316668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4" name="object 114"/>
          <p:cNvSpPr/>
          <p:nvPr/>
        </p:nvSpPr>
        <p:spPr>
          <a:xfrm>
            <a:off x="3218059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5" name="object 115"/>
          <p:cNvSpPr/>
          <p:nvPr/>
        </p:nvSpPr>
        <p:spPr>
          <a:xfrm>
            <a:off x="3218059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6" name="object 116"/>
          <p:cNvSpPr/>
          <p:nvPr/>
        </p:nvSpPr>
        <p:spPr>
          <a:xfrm>
            <a:off x="321805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7" name="object 117"/>
          <p:cNvSpPr/>
          <p:nvPr/>
        </p:nvSpPr>
        <p:spPr>
          <a:xfrm>
            <a:off x="3269441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8" name="object 118"/>
          <p:cNvSpPr/>
          <p:nvPr/>
        </p:nvSpPr>
        <p:spPr>
          <a:xfrm>
            <a:off x="3269441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19" name="object 119"/>
          <p:cNvSpPr/>
          <p:nvPr/>
        </p:nvSpPr>
        <p:spPr>
          <a:xfrm>
            <a:off x="326944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0" name="object 120"/>
          <p:cNvSpPr/>
          <p:nvPr/>
        </p:nvSpPr>
        <p:spPr>
          <a:xfrm>
            <a:off x="3320821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1" name="object 121"/>
          <p:cNvSpPr/>
          <p:nvPr/>
        </p:nvSpPr>
        <p:spPr>
          <a:xfrm>
            <a:off x="3320821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2" name="object 122"/>
          <p:cNvSpPr/>
          <p:nvPr/>
        </p:nvSpPr>
        <p:spPr>
          <a:xfrm>
            <a:off x="332082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3" name="object 123"/>
          <p:cNvSpPr/>
          <p:nvPr/>
        </p:nvSpPr>
        <p:spPr>
          <a:xfrm>
            <a:off x="3372201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4" name="object 124"/>
          <p:cNvSpPr/>
          <p:nvPr/>
        </p:nvSpPr>
        <p:spPr>
          <a:xfrm>
            <a:off x="3372201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5" name="object 125"/>
          <p:cNvSpPr/>
          <p:nvPr/>
        </p:nvSpPr>
        <p:spPr>
          <a:xfrm>
            <a:off x="337220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6" name="object 126"/>
          <p:cNvSpPr/>
          <p:nvPr/>
        </p:nvSpPr>
        <p:spPr>
          <a:xfrm>
            <a:off x="3423581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7" name="object 127"/>
          <p:cNvSpPr/>
          <p:nvPr/>
        </p:nvSpPr>
        <p:spPr>
          <a:xfrm>
            <a:off x="3423581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8" name="object 128"/>
          <p:cNvSpPr/>
          <p:nvPr/>
        </p:nvSpPr>
        <p:spPr>
          <a:xfrm>
            <a:off x="342358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29" name="object 129"/>
          <p:cNvSpPr/>
          <p:nvPr/>
        </p:nvSpPr>
        <p:spPr>
          <a:xfrm>
            <a:off x="3474962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0" name="object 130"/>
          <p:cNvSpPr/>
          <p:nvPr/>
        </p:nvSpPr>
        <p:spPr>
          <a:xfrm>
            <a:off x="3474962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1" name="object 131"/>
          <p:cNvSpPr/>
          <p:nvPr/>
        </p:nvSpPr>
        <p:spPr>
          <a:xfrm>
            <a:off x="347496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2" name="object 132"/>
          <p:cNvSpPr/>
          <p:nvPr/>
        </p:nvSpPr>
        <p:spPr>
          <a:xfrm>
            <a:off x="3526342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3" name="object 133"/>
          <p:cNvSpPr/>
          <p:nvPr/>
        </p:nvSpPr>
        <p:spPr>
          <a:xfrm>
            <a:off x="3526342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4" name="object 134"/>
          <p:cNvSpPr/>
          <p:nvPr/>
        </p:nvSpPr>
        <p:spPr>
          <a:xfrm>
            <a:off x="352634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5" name="object 135"/>
          <p:cNvSpPr/>
          <p:nvPr/>
        </p:nvSpPr>
        <p:spPr>
          <a:xfrm>
            <a:off x="3577721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6" name="object 136"/>
          <p:cNvSpPr/>
          <p:nvPr/>
        </p:nvSpPr>
        <p:spPr>
          <a:xfrm>
            <a:off x="3577721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7" name="object 137"/>
          <p:cNvSpPr/>
          <p:nvPr/>
        </p:nvSpPr>
        <p:spPr>
          <a:xfrm>
            <a:off x="357772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8" name="object 138"/>
          <p:cNvSpPr/>
          <p:nvPr/>
        </p:nvSpPr>
        <p:spPr>
          <a:xfrm>
            <a:off x="3629101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39" name="object 139"/>
          <p:cNvSpPr/>
          <p:nvPr/>
        </p:nvSpPr>
        <p:spPr>
          <a:xfrm>
            <a:off x="3629101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0" name="object 140"/>
          <p:cNvSpPr/>
          <p:nvPr/>
        </p:nvSpPr>
        <p:spPr>
          <a:xfrm>
            <a:off x="362910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1" name="object 141"/>
          <p:cNvSpPr/>
          <p:nvPr/>
        </p:nvSpPr>
        <p:spPr>
          <a:xfrm>
            <a:off x="3680483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2" name="object 142"/>
          <p:cNvSpPr/>
          <p:nvPr/>
        </p:nvSpPr>
        <p:spPr>
          <a:xfrm>
            <a:off x="3680483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3" name="object 143"/>
          <p:cNvSpPr/>
          <p:nvPr/>
        </p:nvSpPr>
        <p:spPr>
          <a:xfrm>
            <a:off x="3680483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4" name="object 144"/>
          <p:cNvSpPr/>
          <p:nvPr/>
        </p:nvSpPr>
        <p:spPr>
          <a:xfrm>
            <a:off x="3731864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5" name="object 145"/>
          <p:cNvSpPr/>
          <p:nvPr/>
        </p:nvSpPr>
        <p:spPr>
          <a:xfrm>
            <a:off x="3731864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6" name="object 146"/>
          <p:cNvSpPr/>
          <p:nvPr/>
        </p:nvSpPr>
        <p:spPr>
          <a:xfrm>
            <a:off x="373186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7" name="object 147"/>
          <p:cNvSpPr/>
          <p:nvPr/>
        </p:nvSpPr>
        <p:spPr>
          <a:xfrm>
            <a:off x="3783243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8" name="object 148"/>
          <p:cNvSpPr/>
          <p:nvPr/>
        </p:nvSpPr>
        <p:spPr>
          <a:xfrm>
            <a:off x="3783243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49" name="object 149"/>
          <p:cNvSpPr/>
          <p:nvPr/>
        </p:nvSpPr>
        <p:spPr>
          <a:xfrm>
            <a:off x="3783243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0" name="object 150"/>
          <p:cNvSpPr/>
          <p:nvPr/>
        </p:nvSpPr>
        <p:spPr>
          <a:xfrm>
            <a:off x="3834624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1" name="object 151"/>
          <p:cNvSpPr/>
          <p:nvPr/>
        </p:nvSpPr>
        <p:spPr>
          <a:xfrm>
            <a:off x="3834624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2" name="object 152"/>
          <p:cNvSpPr/>
          <p:nvPr/>
        </p:nvSpPr>
        <p:spPr>
          <a:xfrm>
            <a:off x="383462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3" name="object 153"/>
          <p:cNvSpPr/>
          <p:nvPr/>
        </p:nvSpPr>
        <p:spPr>
          <a:xfrm>
            <a:off x="3886004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4" name="object 154"/>
          <p:cNvSpPr/>
          <p:nvPr/>
        </p:nvSpPr>
        <p:spPr>
          <a:xfrm>
            <a:off x="3886004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5" name="object 155"/>
          <p:cNvSpPr/>
          <p:nvPr/>
        </p:nvSpPr>
        <p:spPr>
          <a:xfrm>
            <a:off x="388600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6" name="object 156"/>
          <p:cNvSpPr/>
          <p:nvPr/>
        </p:nvSpPr>
        <p:spPr>
          <a:xfrm>
            <a:off x="3937384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7" name="object 157"/>
          <p:cNvSpPr/>
          <p:nvPr/>
        </p:nvSpPr>
        <p:spPr>
          <a:xfrm>
            <a:off x="3937384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8" name="object 158"/>
          <p:cNvSpPr/>
          <p:nvPr/>
        </p:nvSpPr>
        <p:spPr>
          <a:xfrm>
            <a:off x="393738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59" name="object 159"/>
          <p:cNvSpPr/>
          <p:nvPr/>
        </p:nvSpPr>
        <p:spPr>
          <a:xfrm>
            <a:off x="3988765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0" name="object 160"/>
          <p:cNvSpPr/>
          <p:nvPr/>
        </p:nvSpPr>
        <p:spPr>
          <a:xfrm>
            <a:off x="3988765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1" name="object 161"/>
          <p:cNvSpPr/>
          <p:nvPr/>
        </p:nvSpPr>
        <p:spPr>
          <a:xfrm>
            <a:off x="398876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2" name="object 162"/>
          <p:cNvSpPr/>
          <p:nvPr/>
        </p:nvSpPr>
        <p:spPr>
          <a:xfrm>
            <a:off x="4040144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3" name="object 163"/>
          <p:cNvSpPr/>
          <p:nvPr/>
        </p:nvSpPr>
        <p:spPr>
          <a:xfrm>
            <a:off x="4040144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4" name="object 164"/>
          <p:cNvSpPr/>
          <p:nvPr/>
        </p:nvSpPr>
        <p:spPr>
          <a:xfrm>
            <a:off x="404014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5" name="object 165"/>
          <p:cNvSpPr/>
          <p:nvPr/>
        </p:nvSpPr>
        <p:spPr>
          <a:xfrm>
            <a:off x="4091524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6" name="object 166"/>
          <p:cNvSpPr/>
          <p:nvPr/>
        </p:nvSpPr>
        <p:spPr>
          <a:xfrm>
            <a:off x="4091524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7" name="object 167"/>
          <p:cNvSpPr/>
          <p:nvPr/>
        </p:nvSpPr>
        <p:spPr>
          <a:xfrm>
            <a:off x="409152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8" name="object 168"/>
          <p:cNvSpPr/>
          <p:nvPr/>
        </p:nvSpPr>
        <p:spPr>
          <a:xfrm>
            <a:off x="4142905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69" name="object 169"/>
          <p:cNvSpPr/>
          <p:nvPr/>
        </p:nvSpPr>
        <p:spPr>
          <a:xfrm>
            <a:off x="4142905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0" name="object 170"/>
          <p:cNvSpPr/>
          <p:nvPr/>
        </p:nvSpPr>
        <p:spPr>
          <a:xfrm>
            <a:off x="414290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1" name="object 171"/>
          <p:cNvSpPr/>
          <p:nvPr/>
        </p:nvSpPr>
        <p:spPr>
          <a:xfrm>
            <a:off x="4194286" y="9700217"/>
            <a:ext cx="6042" cy="578818"/>
          </a:xfrm>
          <a:custGeom>
            <a:avLst/>
            <a:gdLst/>
            <a:ahLst/>
            <a:cxnLst/>
            <a:rect l="l" t="t" r="r" b="b"/>
            <a:pathLst>
              <a:path w="6350" h="608329">
                <a:moveTo>
                  <a:pt x="0" y="607974"/>
                </a:moveTo>
                <a:lnTo>
                  <a:pt x="6350" y="607974"/>
                </a:lnTo>
                <a:lnTo>
                  <a:pt x="6350" y="0"/>
                </a:lnTo>
                <a:lnTo>
                  <a:pt x="0" y="0"/>
                </a:lnTo>
                <a:lnTo>
                  <a:pt x="0" y="60797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2" name="object 172"/>
          <p:cNvSpPr/>
          <p:nvPr/>
        </p:nvSpPr>
        <p:spPr>
          <a:xfrm>
            <a:off x="4194286" y="1106535"/>
            <a:ext cx="6042" cy="7806188"/>
          </a:xfrm>
          <a:custGeom>
            <a:avLst/>
            <a:gdLst/>
            <a:ahLst/>
            <a:cxnLst/>
            <a:rect l="l" t="t" r="r" b="b"/>
            <a:pathLst>
              <a:path w="6350" h="8204200">
                <a:moveTo>
                  <a:pt x="0" y="8203844"/>
                </a:moveTo>
                <a:lnTo>
                  <a:pt x="6350" y="8203844"/>
                </a:lnTo>
                <a:lnTo>
                  <a:pt x="6350" y="0"/>
                </a:lnTo>
                <a:lnTo>
                  <a:pt x="0" y="0"/>
                </a:lnTo>
                <a:lnTo>
                  <a:pt x="0" y="8203844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3" name="object 173"/>
          <p:cNvSpPr/>
          <p:nvPr/>
        </p:nvSpPr>
        <p:spPr>
          <a:xfrm>
            <a:off x="419428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4" name="object 174"/>
          <p:cNvSpPr/>
          <p:nvPr/>
        </p:nvSpPr>
        <p:spPr>
          <a:xfrm>
            <a:off x="4245665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5" name="object 175"/>
          <p:cNvSpPr/>
          <p:nvPr/>
        </p:nvSpPr>
        <p:spPr>
          <a:xfrm>
            <a:off x="424566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6" name="object 176"/>
          <p:cNvSpPr/>
          <p:nvPr/>
        </p:nvSpPr>
        <p:spPr>
          <a:xfrm>
            <a:off x="429704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7" name="object 177"/>
          <p:cNvSpPr/>
          <p:nvPr/>
        </p:nvSpPr>
        <p:spPr>
          <a:xfrm>
            <a:off x="429704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8" name="object 178"/>
          <p:cNvSpPr/>
          <p:nvPr/>
        </p:nvSpPr>
        <p:spPr>
          <a:xfrm>
            <a:off x="434842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79" name="object 179"/>
          <p:cNvSpPr/>
          <p:nvPr/>
        </p:nvSpPr>
        <p:spPr>
          <a:xfrm>
            <a:off x="434842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0" name="object 180"/>
          <p:cNvSpPr/>
          <p:nvPr/>
        </p:nvSpPr>
        <p:spPr>
          <a:xfrm>
            <a:off x="439980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1" name="object 181"/>
          <p:cNvSpPr/>
          <p:nvPr/>
        </p:nvSpPr>
        <p:spPr>
          <a:xfrm>
            <a:off x="439980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2" name="object 182"/>
          <p:cNvSpPr/>
          <p:nvPr/>
        </p:nvSpPr>
        <p:spPr>
          <a:xfrm>
            <a:off x="445118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3" name="object 183"/>
          <p:cNvSpPr/>
          <p:nvPr/>
        </p:nvSpPr>
        <p:spPr>
          <a:xfrm>
            <a:off x="445118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4" name="object 184"/>
          <p:cNvSpPr/>
          <p:nvPr/>
        </p:nvSpPr>
        <p:spPr>
          <a:xfrm>
            <a:off x="450256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5" name="object 185"/>
          <p:cNvSpPr/>
          <p:nvPr/>
        </p:nvSpPr>
        <p:spPr>
          <a:xfrm>
            <a:off x="450256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6" name="object 186"/>
          <p:cNvSpPr/>
          <p:nvPr/>
        </p:nvSpPr>
        <p:spPr>
          <a:xfrm>
            <a:off x="455394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7" name="object 187"/>
          <p:cNvSpPr/>
          <p:nvPr/>
        </p:nvSpPr>
        <p:spPr>
          <a:xfrm>
            <a:off x="455394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8" name="object 188"/>
          <p:cNvSpPr/>
          <p:nvPr/>
        </p:nvSpPr>
        <p:spPr>
          <a:xfrm>
            <a:off x="460532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89" name="object 189"/>
          <p:cNvSpPr/>
          <p:nvPr/>
        </p:nvSpPr>
        <p:spPr>
          <a:xfrm>
            <a:off x="460532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0" name="object 190"/>
          <p:cNvSpPr/>
          <p:nvPr/>
        </p:nvSpPr>
        <p:spPr>
          <a:xfrm>
            <a:off x="465670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1" name="object 191"/>
          <p:cNvSpPr/>
          <p:nvPr/>
        </p:nvSpPr>
        <p:spPr>
          <a:xfrm>
            <a:off x="465670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2" name="object 192"/>
          <p:cNvSpPr/>
          <p:nvPr/>
        </p:nvSpPr>
        <p:spPr>
          <a:xfrm>
            <a:off x="470808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3" name="object 193"/>
          <p:cNvSpPr/>
          <p:nvPr/>
        </p:nvSpPr>
        <p:spPr>
          <a:xfrm>
            <a:off x="470808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4" name="object 194"/>
          <p:cNvSpPr/>
          <p:nvPr/>
        </p:nvSpPr>
        <p:spPr>
          <a:xfrm>
            <a:off x="475946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5" name="object 195"/>
          <p:cNvSpPr/>
          <p:nvPr/>
        </p:nvSpPr>
        <p:spPr>
          <a:xfrm>
            <a:off x="475946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6" name="object 196"/>
          <p:cNvSpPr/>
          <p:nvPr/>
        </p:nvSpPr>
        <p:spPr>
          <a:xfrm>
            <a:off x="481085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7" name="object 197"/>
          <p:cNvSpPr/>
          <p:nvPr/>
        </p:nvSpPr>
        <p:spPr>
          <a:xfrm>
            <a:off x="481085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8" name="object 198"/>
          <p:cNvSpPr/>
          <p:nvPr/>
        </p:nvSpPr>
        <p:spPr>
          <a:xfrm>
            <a:off x="486222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199" name="object 199"/>
          <p:cNvSpPr/>
          <p:nvPr/>
        </p:nvSpPr>
        <p:spPr>
          <a:xfrm>
            <a:off x="486222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0" name="object 200"/>
          <p:cNvSpPr/>
          <p:nvPr/>
        </p:nvSpPr>
        <p:spPr>
          <a:xfrm>
            <a:off x="491360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1" name="object 201"/>
          <p:cNvSpPr/>
          <p:nvPr/>
        </p:nvSpPr>
        <p:spPr>
          <a:xfrm>
            <a:off x="491360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2" name="object 202"/>
          <p:cNvSpPr/>
          <p:nvPr/>
        </p:nvSpPr>
        <p:spPr>
          <a:xfrm>
            <a:off x="496499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3" name="object 203"/>
          <p:cNvSpPr/>
          <p:nvPr/>
        </p:nvSpPr>
        <p:spPr>
          <a:xfrm>
            <a:off x="496499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4" name="object 204"/>
          <p:cNvSpPr/>
          <p:nvPr/>
        </p:nvSpPr>
        <p:spPr>
          <a:xfrm>
            <a:off x="501636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5" name="object 205"/>
          <p:cNvSpPr/>
          <p:nvPr/>
        </p:nvSpPr>
        <p:spPr>
          <a:xfrm>
            <a:off x="501636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6" name="object 206"/>
          <p:cNvSpPr/>
          <p:nvPr/>
        </p:nvSpPr>
        <p:spPr>
          <a:xfrm>
            <a:off x="506775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7" name="object 207"/>
          <p:cNvSpPr/>
          <p:nvPr/>
        </p:nvSpPr>
        <p:spPr>
          <a:xfrm>
            <a:off x="506775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8" name="object 208"/>
          <p:cNvSpPr/>
          <p:nvPr/>
        </p:nvSpPr>
        <p:spPr>
          <a:xfrm>
            <a:off x="511913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09" name="object 209"/>
          <p:cNvSpPr/>
          <p:nvPr/>
        </p:nvSpPr>
        <p:spPr>
          <a:xfrm>
            <a:off x="511913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0" name="object 210"/>
          <p:cNvSpPr/>
          <p:nvPr/>
        </p:nvSpPr>
        <p:spPr>
          <a:xfrm>
            <a:off x="517051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1" name="object 211"/>
          <p:cNvSpPr/>
          <p:nvPr/>
        </p:nvSpPr>
        <p:spPr>
          <a:xfrm>
            <a:off x="517051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2" name="object 212"/>
          <p:cNvSpPr/>
          <p:nvPr/>
        </p:nvSpPr>
        <p:spPr>
          <a:xfrm>
            <a:off x="522189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3" name="object 213"/>
          <p:cNvSpPr/>
          <p:nvPr/>
        </p:nvSpPr>
        <p:spPr>
          <a:xfrm>
            <a:off x="522189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4" name="object 214"/>
          <p:cNvSpPr/>
          <p:nvPr/>
        </p:nvSpPr>
        <p:spPr>
          <a:xfrm>
            <a:off x="5273272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5" name="object 215"/>
          <p:cNvSpPr/>
          <p:nvPr/>
        </p:nvSpPr>
        <p:spPr>
          <a:xfrm>
            <a:off x="527327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6" name="object 216"/>
          <p:cNvSpPr/>
          <p:nvPr/>
        </p:nvSpPr>
        <p:spPr>
          <a:xfrm>
            <a:off x="5324652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7" name="object 217"/>
          <p:cNvSpPr/>
          <p:nvPr/>
        </p:nvSpPr>
        <p:spPr>
          <a:xfrm>
            <a:off x="532465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8" name="object 218"/>
          <p:cNvSpPr/>
          <p:nvPr/>
        </p:nvSpPr>
        <p:spPr>
          <a:xfrm>
            <a:off x="537603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19" name="object 219"/>
          <p:cNvSpPr/>
          <p:nvPr/>
        </p:nvSpPr>
        <p:spPr>
          <a:xfrm>
            <a:off x="537603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0" name="object 220"/>
          <p:cNvSpPr/>
          <p:nvPr/>
        </p:nvSpPr>
        <p:spPr>
          <a:xfrm>
            <a:off x="5427412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1" name="object 221"/>
          <p:cNvSpPr/>
          <p:nvPr/>
        </p:nvSpPr>
        <p:spPr>
          <a:xfrm>
            <a:off x="542741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2" name="object 222"/>
          <p:cNvSpPr/>
          <p:nvPr/>
        </p:nvSpPr>
        <p:spPr>
          <a:xfrm>
            <a:off x="5478792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3" name="object 223"/>
          <p:cNvSpPr/>
          <p:nvPr/>
        </p:nvSpPr>
        <p:spPr>
          <a:xfrm>
            <a:off x="547879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4" name="object 224"/>
          <p:cNvSpPr/>
          <p:nvPr/>
        </p:nvSpPr>
        <p:spPr>
          <a:xfrm>
            <a:off x="5530173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5" name="object 225"/>
          <p:cNvSpPr/>
          <p:nvPr/>
        </p:nvSpPr>
        <p:spPr>
          <a:xfrm>
            <a:off x="5530173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6" name="object 226"/>
          <p:cNvSpPr/>
          <p:nvPr/>
        </p:nvSpPr>
        <p:spPr>
          <a:xfrm>
            <a:off x="5581553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7" name="object 227"/>
          <p:cNvSpPr/>
          <p:nvPr/>
        </p:nvSpPr>
        <p:spPr>
          <a:xfrm>
            <a:off x="5581553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8" name="object 228"/>
          <p:cNvSpPr/>
          <p:nvPr/>
        </p:nvSpPr>
        <p:spPr>
          <a:xfrm>
            <a:off x="5632934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29" name="object 229"/>
          <p:cNvSpPr/>
          <p:nvPr/>
        </p:nvSpPr>
        <p:spPr>
          <a:xfrm>
            <a:off x="563293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0" name="object 230"/>
          <p:cNvSpPr/>
          <p:nvPr/>
        </p:nvSpPr>
        <p:spPr>
          <a:xfrm>
            <a:off x="5684313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1" name="object 231"/>
          <p:cNvSpPr/>
          <p:nvPr/>
        </p:nvSpPr>
        <p:spPr>
          <a:xfrm>
            <a:off x="5684313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2" name="object 232"/>
          <p:cNvSpPr/>
          <p:nvPr/>
        </p:nvSpPr>
        <p:spPr>
          <a:xfrm>
            <a:off x="5735694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3" name="object 233"/>
          <p:cNvSpPr/>
          <p:nvPr/>
        </p:nvSpPr>
        <p:spPr>
          <a:xfrm>
            <a:off x="573569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4" name="object 234"/>
          <p:cNvSpPr/>
          <p:nvPr/>
        </p:nvSpPr>
        <p:spPr>
          <a:xfrm>
            <a:off x="5787074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5" name="object 235"/>
          <p:cNvSpPr/>
          <p:nvPr/>
        </p:nvSpPr>
        <p:spPr>
          <a:xfrm>
            <a:off x="578707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6" name="object 236"/>
          <p:cNvSpPr/>
          <p:nvPr/>
        </p:nvSpPr>
        <p:spPr>
          <a:xfrm>
            <a:off x="5838454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7" name="object 237"/>
          <p:cNvSpPr/>
          <p:nvPr/>
        </p:nvSpPr>
        <p:spPr>
          <a:xfrm>
            <a:off x="5838454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8" name="object 238"/>
          <p:cNvSpPr/>
          <p:nvPr/>
        </p:nvSpPr>
        <p:spPr>
          <a:xfrm>
            <a:off x="5889835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39" name="object 239"/>
          <p:cNvSpPr/>
          <p:nvPr/>
        </p:nvSpPr>
        <p:spPr>
          <a:xfrm>
            <a:off x="588983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0" name="object 240"/>
          <p:cNvSpPr/>
          <p:nvPr/>
        </p:nvSpPr>
        <p:spPr>
          <a:xfrm>
            <a:off x="5941215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1" name="object 241"/>
          <p:cNvSpPr/>
          <p:nvPr/>
        </p:nvSpPr>
        <p:spPr>
          <a:xfrm>
            <a:off x="594121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2" name="object 242"/>
          <p:cNvSpPr/>
          <p:nvPr/>
        </p:nvSpPr>
        <p:spPr>
          <a:xfrm>
            <a:off x="599259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3" name="object 243"/>
          <p:cNvSpPr/>
          <p:nvPr/>
        </p:nvSpPr>
        <p:spPr>
          <a:xfrm>
            <a:off x="599259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4" name="object 244"/>
          <p:cNvSpPr/>
          <p:nvPr/>
        </p:nvSpPr>
        <p:spPr>
          <a:xfrm>
            <a:off x="6043975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5" name="object 245"/>
          <p:cNvSpPr/>
          <p:nvPr/>
        </p:nvSpPr>
        <p:spPr>
          <a:xfrm>
            <a:off x="6043975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6" name="object 246"/>
          <p:cNvSpPr/>
          <p:nvPr/>
        </p:nvSpPr>
        <p:spPr>
          <a:xfrm>
            <a:off x="609535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7" name="object 247"/>
          <p:cNvSpPr/>
          <p:nvPr/>
        </p:nvSpPr>
        <p:spPr>
          <a:xfrm>
            <a:off x="609535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8" name="object 248"/>
          <p:cNvSpPr/>
          <p:nvPr/>
        </p:nvSpPr>
        <p:spPr>
          <a:xfrm>
            <a:off x="614673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49" name="object 249"/>
          <p:cNvSpPr/>
          <p:nvPr/>
        </p:nvSpPr>
        <p:spPr>
          <a:xfrm>
            <a:off x="614673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0" name="object 250"/>
          <p:cNvSpPr/>
          <p:nvPr/>
        </p:nvSpPr>
        <p:spPr>
          <a:xfrm>
            <a:off x="6198116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1" name="object 251"/>
          <p:cNvSpPr/>
          <p:nvPr/>
        </p:nvSpPr>
        <p:spPr>
          <a:xfrm>
            <a:off x="6198116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2" name="object 252"/>
          <p:cNvSpPr/>
          <p:nvPr/>
        </p:nvSpPr>
        <p:spPr>
          <a:xfrm>
            <a:off x="624949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3" name="object 253"/>
          <p:cNvSpPr/>
          <p:nvPr/>
        </p:nvSpPr>
        <p:spPr>
          <a:xfrm>
            <a:off x="624949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4" name="object 254"/>
          <p:cNvSpPr/>
          <p:nvPr/>
        </p:nvSpPr>
        <p:spPr>
          <a:xfrm>
            <a:off x="630087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5" name="object 255"/>
          <p:cNvSpPr/>
          <p:nvPr/>
        </p:nvSpPr>
        <p:spPr>
          <a:xfrm>
            <a:off x="630087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6" name="object 256"/>
          <p:cNvSpPr/>
          <p:nvPr/>
        </p:nvSpPr>
        <p:spPr>
          <a:xfrm>
            <a:off x="635225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7" name="object 257"/>
          <p:cNvSpPr/>
          <p:nvPr/>
        </p:nvSpPr>
        <p:spPr>
          <a:xfrm>
            <a:off x="635225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8" name="object 258"/>
          <p:cNvSpPr/>
          <p:nvPr/>
        </p:nvSpPr>
        <p:spPr>
          <a:xfrm>
            <a:off x="6403637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59" name="object 259"/>
          <p:cNvSpPr/>
          <p:nvPr/>
        </p:nvSpPr>
        <p:spPr>
          <a:xfrm>
            <a:off x="6403637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0" name="object 260"/>
          <p:cNvSpPr/>
          <p:nvPr/>
        </p:nvSpPr>
        <p:spPr>
          <a:xfrm>
            <a:off x="645501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1" name="object 261"/>
          <p:cNvSpPr/>
          <p:nvPr/>
        </p:nvSpPr>
        <p:spPr>
          <a:xfrm>
            <a:off x="645501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2" name="object 262"/>
          <p:cNvSpPr/>
          <p:nvPr/>
        </p:nvSpPr>
        <p:spPr>
          <a:xfrm>
            <a:off x="650639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3" name="object 263"/>
          <p:cNvSpPr/>
          <p:nvPr/>
        </p:nvSpPr>
        <p:spPr>
          <a:xfrm>
            <a:off x="650639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4" name="object 264"/>
          <p:cNvSpPr/>
          <p:nvPr/>
        </p:nvSpPr>
        <p:spPr>
          <a:xfrm>
            <a:off x="655777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5" name="object 265"/>
          <p:cNvSpPr/>
          <p:nvPr/>
        </p:nvSpPr>
        <p:spPr>
          <a:xfrm>
            <a:off x="655777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6" name="object 266"/>
          <p:cNvSpPr/>
          <p:nvPr/>
        </p:nvSpPr>
        <p:spPr>
          <a:xfrm>
            <a:off x="660915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7" name="object 267"/>
          <p:cNvSpPr/>
          <p:nvPr/>
        </p:nvSpPr>
        <p:spPr>
          <a:xfrm>
            <a:off x="660915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8" name="object 268"/>
          <p:cNvSpPr/>
          <p:nvPr/>
        </p:nvSpPr>
        <p:spPr>
          <a:xfrm>
            <a:off x="6660538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69" name="object 269"/>
          <p:cNvSpPr/>
          <p:nvPr/>
        </p:nvSpPr>
        <p:spPr>
          <a:xfrm>
            <a:off x="6660538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0" name="object 270"/>
          <p:cNvSpPr/>
          <p:nvPr/>
        </p:nvSpPr>
        <p:spPr>
          <a:xfrm>
            <a:off x="671191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1" name="object 271"/>
          <p:cNvSpPr/>
          <p:nvPr/>
        </p:nvSpPr>
        <p:spPr>
          <a:xfrm>
            <a:off x="671191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2" name="object 272"/>
          <p:cNvSpPr/>
          <p:nvPr/>
        </p:nvSpPr>
        <p:spPr>
          <a:xfrm>
            <a:off x="6763299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3" name="object 273"/>
          <p:cNvSpPr/>
          <p:nvPr/>
        </p:nvSpPr>
        <p:spPr>
          <a:xfrm>
            <a:off x="6763299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4" name="object 274"/>
          <p:cNvSpPr/>
          <p:nvPr/>
        </p:nvSpPr>
        <p:spPr>
          <a:xfrm>
            <a:off x="6859729" y="1101019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5" name="object 275"/>
          <p:cNvSpPr/>
          <p:nvPr/>
        </p:nvSpPr>
        <p:spPr>
          <a:xfrm>
            <a:off x="681468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6" name="object 276"/>
          <p:cNvSpPr/>
          <p:nvPr/>
        </p:nvSpPr>
        <p:spPr>
          <a:xfrm>
            <a:off x="686606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7" name="object 277"/>
          <p:cNvSpPr/>
          <p:nvPr/>
        </p:nvSpPr>
        <p:spPr>
          <a:xfrm>
            <a:off x="686606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8" name="object 278"/>
          <p:cNvSpPr/>
          <p:nvPr/>
        </p:nvSpPr>
        <p:spPr>
          <a:xfrm>
            <a:off x="691744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79" name="object 279"/>
          <p:cNvSpPr/>
          <p:nvPr/>
        </p:nvSpPr>
        <p:spPr>
          <a:xfrm>
            <a:off x="691744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0" name="object 280"/>
          <p:cNvSpPr/>
          <p:nvPr/>
        </p:nvSpPr>
        <p:spPr>
          <a:xfrm>
            <a:off x="696882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1" name="object 281"/>
          <p:cNvSpPr/>
          <p:nvPr/>
        </p:nvSpPr>
        <p:spPr>
          <a:xfrm>
            <a:off x="696882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2" name="object 282"/>
          <p:cNvSpPr/>
          <p:nvPr/>
        </p:nvSpPr>
        <p:spPr>
          <a:xfrm>
            <a:off x="7020200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3" name="object 283"/>
          <p:cNvSpPr/>
          <p:nvPr/>
        </p:nvSpPr>
        <p:spPr>
          <a:xfrm>
            <a:off x="7020200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4" name="object 284"/>
          <p:cNvSpPr/>
          <p:nvPr/>
        </p:nvSpPr>
        <p:spPr>
          <a:xfrm>
            <a:off x="7071581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5" name="object 285"/>
          <p:cNvSpPr/>
          <p:nvPr/>
        </p:nvSpPr>
        <p:spPr>
          <a:xfrm>
            <a:off x="7071581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6" name="object 286"/>
          <p:cNvSpPr/>
          <p:nvPr/>
        </p:nvSpPr>
        <p:spPr>
          <a:xfrm>
            <a:off x="7122962" y="1106535"/>
            <a:ext cx="6042" cy="9172271"/>
          </a:xfrm>
          <a:custGeom>
            <a:avLst/>
            <a:gdLst/>
            <a:ahLst/>
            <a:cxnLst/>
            <a:rect l="l" t="t" r="r" b="b"/>
            <a:pathLst>
              <a:path w="6350" h="9639935">
                <a:moveTo>
                  <a:pt x="0" y="9639820"/>
                </a:moveTo>
                <a:lnTo>
                  <a:pt x="6350" y="9639820"/>
                </a:lnTo>
                <a:lnTo>
                  <a:pt x="6350" y="0"/>
                </a:lnTo>
                <a:lnTo>
                  <a:pt x="0" y="0"/>
                </a:lnTo>
                <a:lnTo>
                  <a:pt x="0" y="963982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87" name="object 287"/>
          <p:cNvSpPr/>
          <p:nvPr/>
        </p:nvSpPr>
        <p:spPr>
          <a:xfrm>
            <a:off x="7122962" y="105398"/>
            <a:ext cx="6042" cy="949189"/>
          </a:xfrm>
          <a:custGeom>
            <a:avLst/>
            <a:gdLst/>
            <a:ahLst/>
            <a:cxnLst/>
            <a:rect l="l" t="t" r="r" b="b"/>
            <a:pathLst>
              <a:path w="6350" h="997585">
                <a:moveTo>
                  <a:pt x="0" y="997140"/>
                </a:moveTo>
                <a:lnTo>
                  <a:pt x="6350" y="997140"/>
                </a:lnTo>
                <a:lnTo>
                  <a:pt x="6350" y="0"/>
                </a:lnTo>
                <a:lnTo>
                  <a:pt x="0" y="0"/>
                </a:lnTo>
                <a:lnTo>
                  <a:pt x="0" y="997140"/>
                </a:lnTo>
                <a:close/>
              </a:path>
            </a:pathLst>
          </a:custGeom>
          <a:solidFill>
            <a:srgbClr val="ECEFEC"/>
          </a:solidFill>
        </p:spPr>
        <p:txBody>
          <a:bodyPr wrap="square" lIns="0" tIns="0" rIns="0" bIns="0" rtlCol="0"/>
          <a:lstStyle/>
          <a:p>
            <a:endParaRPr sz="1713" dirty="0"/>
          </a:p>
        </p:txBody>
      </p:sp>
      <p:grpSp>
        <p:nvGrpSpPr>
          <p:cNvPr id="288" name="object 288"/>
          <p:cNvGrpSpPr/>
          <p:nvPr/>
        </p:nvGrpSpPr>
        <p:grpSpPr>
          <a:xfrm>
            <a:off x="32483" y="105398"/>
            <a:ext cx="7193534" cy="10175233"/>
            <a:chOff x="0" y="0"/>
            <a:chExt cx="7560309" cy="10694035"/>
          </a:xfrm>
        </p:grpSpPr>
        <p:sp>
          <p:nvSpPr>
            <p:cNvPr id="289" name="object 289"/>
            <p:cNvSpPr/>
            <p:nvPr/>
          </p:nvSpPr>
          <p:spPr>
            <a:xfrm>
              <a:off x="7506000" y="1052182"/>
              <a:ext cx="6350" cy="9639935"/>
            </a:xfrm>
            <a:custGeom>
              <a:avLst/>
              <a:gdLst/>
              <a:ahLst/>
              <a:cxnLst/>
              <a:rect l="l" t="t" r="r" b="b"/>
              <a:pathLst>
                <a:path w="6350" h="9639935">
                  <a:moveTo>
                    <a:pt x="0" y="9639820"/>
                  </a:moveTo>
                  <a:lnTo>
                    <a:pt x="6350" y="9639820"/>
                  </a:lnTo>
                  <a:lnTo>
                    <a:pt x="6350" y="0"/>
                  </a:lnTo>
                  <a:lnTo>
                    <a:pt x="0" y="0"/>
                  </a:lnTo>
                  <a:lnTo>
                    <a:pt x="0" y="9639820"/>
                  </a:lnTo>
                  <a:close/>
                </a:path>
              </a:pathLst>
            </a:custGeom>
            <a:solidFill>
              <a:srgbClr val="ECEFEC"/>
            </a:solidFill>
          </p:spPr>
          <p:txBody>
            <a:bodyPr wrap="square" lIns="0" tIns="0" rIns="0" bIns="0" rtlCol="0"/>
            <a:lstStyle/>
            <a:p>
              <a:endParaRPr sz="1713" dirty="0"/>
            </a:p>
          </p:txBody>
        </p:sp>
        <p:pic>
          <p:nvPicPr>
            <p:cNvPr id="290" name="object 29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560005" cy="1053868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536156">
                <a:alpha val="37500"/>
              </a:srgbClr>
            </a:solidFill>
          </p:spPr>
          <p:txBody>
            <a:bodyPr wrap="square" lIns="0" tIns="0" rIns="0" bIns="0" rtlCol="0"/>
            <a:lstStyle/>
            <a:p>
              <a:endParaRPr sz="1713" dirty="0"/>
            </a:p>
          </p:txBody>
        </p:sp>
        <p:sp>
          <p:nvSpPr>
            <p:cNvPr id="292" name="object 292"/>
            <p:cNvSpPr/>
            <p:nvPr/>
          </p:nvSpPr>
          <p:spPr>
            <a:xfrm>
              <a:off x="0" y="0"/>
              <a:ext cx="7560309" cy="996315"/>
            </a:xfrm>
            <a:custGeom>
              <a:avLst/>
              <a:gdLst/>
              <a:ahLst/>
              <a:cxnLst/>
              <a:rect l="l" t="t" r="r" b="b"/>
              <a:pathLst>
                <a:path w="7560309" h="996315">
                  <a:moveTo>
                    <a:pt x="7560005" y="0"/>
                  </a:moveTo>
                  <a:lnTo>
                    <a:pt x="0" y="0"/>
                  </a:lnTo>
                  <a:lnTo>
                    <a:pt x="0" y="995857"/>
                  </a:lnTo>
                  <a:lnTo>
                    <a:pt x="7560005" y="995857"/>
                  </a:lnTo>
                  <a:lnTo>
                    <a:pt x="7560005" y="0"/>
                  </a:lnTo>
                  <a:close/>
                </a:path>
              </a:pathLst>
            </a:custGeom>
            <a:solidFill>
              <a:srgbClr val="707172">
                <a:alpha val="11248"/>
              </a:srgbClr>
            </a:solidFill>
          </p:spPr>
          <p:txBody>
            <a:bodyPr wrap="square" lIns="0" tIns="0" rIns="0" bIns="0" rtlCol="0"/>
            <a:lstStyle/>
            <a:p>
              <a:endParaRPr sz="1713" dirty="0"/>
            </a:p>
          </p:txBody>
        </p:sp>
        <p:pic>
          <p:nvPicPr>
            <p:cNvPr id="293" name="object 29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1426" y="206057"/>
              <a:ext cx="1473200" cy="1701800"/>
            </a:xfrm>
            <a:prstGeom prst="rect">
              <a:avLst/>
            </a:prstGeom>
          </p:spPr>
        </p:pic>
      </p:grpSp>
      <p:sp>
        <p:nvSpPr>
          <p:cNvPr id="294" name="object 294"/>
          <p:cNvSpPr txBox="1">
            <a:spLocks noGrp="1"/>
          </p:cNvSpPr>
          <p:nvPr>
            <p:ph type="title"/>
          </p:nvPr>
        </p:nvSpPr>
        <p:spPr>
          <a:xfrm>
            <a:off x="2081509" y="2437823"/>
            <a:ext cx="3095285" cy="498810"/>
          </a:xfrm>
          <a:prstGeom prst="rect">
            <a:avLst/>
          </a:prstGeom>
        </p:spPr>
        <p:txBody>
          <a:bodyPr vert="horz" wrap="square" lIns="0" tIns="12084" rIns="0" bIns="0" rtlCol="0" anchor="ctr">
            <a:spAutoFit/>
          </a:bodyPr>
          <a:lstStyle/>
          <a:p>
            <a:pPr marL="12085">
              <a:spcBef>
                <a:spcPts val="95"/>
              </a:spcBef>
            </a:pPr>
            <a:r>
              <a:rPr spc="-118" dirty="0"/>
              <a:t>ALKOHOLFREI</a:t>
            </a:r>
          </a:p>
        </p:txBody>
      </p:sp>
      <p:sp>
        <p:nvSpPr>
          <p:cNvPr id="295" name="object 295"/>
          <p:cNvSpPr txBox="1"/>
          <p:nvPr/>
        </p:nvSpPr>
        <p:spPr>
          <a:xfrm>
            <a:off x="791103" y="3367098"/>
            <a:ext cx="845872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-171" dirty="0">
                <a:solidFill>
                  <a:srgbClr val="5C6165"/>
                </a:solidFill>
                <a:latin typeface="Arial"/>
                <a:cs typeface="Arial"/>
              </a:rPr>
              <a:t>T</a:t>
            </a:r>
            <a:r>
              <a:rPr sz="1237" spc="-5" dirty="0">
                <a:solidFill>
                  <a:srgbClr val="5C6165"/>
                </a:solidFill>
                <a:latin typeface="Arial"/>
                <a:cs typeface="Arial"/>
              </a:rPr>
              <a:t>afelwasser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1651476" y="3551980"/>
            <a:ext cx="2262103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97" name="object 297"/>
          <p:cNvSpPr txBox="1"/>
          <p:nvPr/>
        </p:nvSpPr>
        <p:spPr>
          <a:xfrm>
            <a:off x="3926630" y="3367098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4337722" y="3551980"/>
            <a:ext cx="212072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299" name="object 299"/>
          <p:cNvSpPr txBox="1"/>
          <p:nvPr/>
        </p:nvSpPr>
        <p:spPr>
          <a:xfrm>
            <a:off x="4547921" y="3367098"/>
            <a:ext cx="448312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3,4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5044630" y="3551980"/>
            <a:ext cx="314181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01" name="object 301"/>
          <p:cNvSpPr txBox="1"/>
          <p:nvPr/>
        </p:nvSpPr>
        <p:spPr>
          <a:xfrm>
            <a:off x="5364477" y="3367098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5822228" y="3551980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03" name="object 303"/>
          <p:cNvSpPr txBox="1"/>
          <p:nvPr/>
        </p:nvSpPr>
        <p:spPr>
          <a:xfrm>
            <a:off x="5998023" y="3367098"/>
            <a:ext cx="448312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9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791103" y="3657086"/>
            <a:ext cx="1793851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-43" dirty="0">
                <a:solidFill>
                  <a:srgbClr val="5C6165"/>
                </a:solidFill>
                <a:latin typeface="Arial"/>
                <a:cs typeface="Arial"/>
              </a:rPr>
              <a:t>San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-200" dirty="0">
                <a:solidFill>
                  <a:srgbClr val="5C6165"/>
                </a:solidFill>
                <a:latin typeface="Arial"/>
                <a:cs typeface="Arial"/>
              </a:rPr>
              <a:t>P</a:t>
            </a:r>
            <a:r>
              <a:rPr sz="1237" spc="38" dirty="0">
                <a:solidFill>
                  <a:srgbClr val="5C6165"/>
                </a:solidFill>
                <a:latin typeface="Arial"/>
                <a:cs typeface="Arial"/>
              </a:rPr>
              <a:t>ellegrino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47" dirty="0">
                <a:solidFill>
                  <a:srgbClr val="5C6165"/>
                </a:solidFill>
                <a:latin typeface="Arial"/>
                <a:cs typeface="Arial"/>
              </a:rPr>
              <a:t>N</a:t>
            </a:r>
            <a:r>
              <a:rPr sz="1237" spc="-34" dirty="0">
                <a:solidFill>
                  <a:srgbClr val="5C6165"/>
                </a:solidFill>
                <a:latin typeface="Arial"/>
                <a:cs typeface="Arial"/>
              </a:rPr>
              <a:t>A</a:t>
            </a:r>
            <a:r>
              <a:rPr sz="1237" spc="-47" dirty="0">
                <a:solidFill>
                  <a:srgbClr val="5C6165"/>
                </a:solidFill>
                <a:latin typeface="Arial"/>
                <a:cs typeface="Arial"/>
              </a:rPr>
              <a:t>TURAL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1105284" y="3947073"/>
            <a:ext cx="356474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(still)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1510095" y="4131957"/>
            <a:ext cx="3817297" cy="0"/>
          </a:xfrm>
          <a:custGeom>
            <a:avLst/>
            <a:gdLst/>
            <a:ahLst/>
            <a:cxnLst/>
            <a:rect l="l" t="t" r="r" b="b"/>
            <a:pathLst>
              <a:path w="4011929">
                <a:moveTo>
                  <a:pt x="0" y="0"/>
                </a:moveTo>
                <a:lnTo>
                  <a:pt x="401193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07" name="object 307"/>
          <p:cNvSpPr/>
          <p:nvPr/>
        </p:nvSpPr>
        <p:spPr>
          <a:xfrm>
            <a:off x="5822228" y="4131957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08" name="object 308"/>
          <p:cNvSpPr txBox="1"/>
          <p:nvPr/>
        </p:nvSpPr>
        <p:spPr>
          <a:xfrm>
            <a:off x="1105285" y="4237063"/>
            <a:ext cx="1276662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24" dirty="0">
                <a:solidFill>
                  <a:srgbClr val="5C6165"/>
                </a:solidFill>
                <a:latin typeface="Arial"/>
                <a:cs typeface="Arial"/>
              </a:rPr>
              <a:t>(mit</a:t>
            </a:r>
            <a:r>
              <a:rPr sz="1237" spc="-86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Kohlensäure)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2429057" y="4421947"/>
            <a:ext cx="2898319" cy="0"/>
          </a:xfrm>
          <a:custGeom>
            <a:avLst/>
            <a:gdLst/>
            <a:ahLst/>
            <a:cxnLst/>
            <a:rect l="l" t="t" r="r" b="b"/>
            <a:pathLst>
              <a:path w="3046095">
                <a:moveTo>
                  <a:pt x="0" y="0"/>
                </a:moveTo>
                <a:lnTo>
                  <a:pt x="304609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0" name="object 310"/>
          <p:cNvSpPr/>
          <p:nvPr/>
        </p:nvSpPr>
        <p:spPr>
          <a:xfrm>
            <a:off x="5822228" y="4421947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1" name="object 311"/>
          <p:cNvSpPr txBox="1"/>
          <p:nvPr/>
        </p:nvSpPr>
        <p:spPr>
          <a:xfrm>
            <a:off x="766935" y="4527052"/>
            <a:ext cx="918375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>
              <a:spcBef>
                <a:spcPts val="95"/>
              </a:spcBef>
            </a:pP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Coca</a:t>
            </a:r>
            <a:r>
              <a:rPr sz="1237" spc="-77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Cola</a:t>
            </a:r>
            <a:r>
              <a:rPr sz="1070" spc="21" baseline="33333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070" baseline="33333" dirty="0">
              <a:latin typeface="Arial"/>
              <a:cs typeface="Arial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1651510" y="4712033"/>
            <a:ext cx="2262103" cy="0"/>
          </a:xfrm>
          <a:custGeom>
            <a:avLst/>
            <a:gdLst/>
            <a:ahLst/>
            <a:cxnLst/>
            <a:rect l="l" t="t" r="r" b="b"/>
            <a:pathLst>
              <a:path w="2377440">
                <a:moveTo>
                  <a:pt x="0" y="0"/>
                </a:moveTo>
                <a:lnTo>
                  <a:pt x="237744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3" name="object 313"/>
          <p:cNvSpPr txBox="1"/>
          <p:nvPr/>
        </p:nvSpPr>
        <p:spPr>
          <a:xfrm>
            <a:off x="3926507" y="4527150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4337600" y="4712033"/>
            <a:ext cx="212072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5" name="object 315"/>
          <p:cNvSpPr/>
          <p:nvPr/>
        </p:nvSpPr>
        <p:spPr>
          <a:xfrm>
            <a:off x="5044508" y="4712033"/>
            <a:ext cx="314181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6" name="object 316"/>
          <p:cNvSpPr/>
          <p:nvPr/>
        </p:nvSpPr>
        <p:spPr>
          <a:xfrm>
            <a:off x="5822106" y="4712033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7" name="object 317"/>
          <p:cNvSpPr txBox="1"/>
          <p:nvPr/>
        </p:nvSpPr>
        <p:spPr>
          <a:xfrm>
            <a:off x="766812" y="4817137"/>
            <a:ext cx="1266995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>
              <a:spcBef>
                <a:spcPts val="95"/>
              </a:spcBef>
            </a:pP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Coca</a:t>
            </a:r>
            <a:r>
              <a:rPr sz="1237" spc="-62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Cola</a:t>
            </a:r>
            <a:r>
              <a:rPr sz="1070" spc="21" baseline="33333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r>
              <a:rPr sz="1070" spc="135" baseline="33333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5" dirty="0">
                <a:solidFill>
                  <a:srgbClr val="5C6165"/>
                </a:solidFill>
                <a:latin typeface="Arial"/>
                <a:cs typeface="Arial"/>
              </a:rPr>
              <a:t>zero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2004964" y="5002046"/>
            <a:ext cx="1908648" cy="0"/>
          </a:xfrm>
          <a:custGeom>
            <a:avLst/>
            <a:gdLst/>
            <a:ahLst/>
            <a:cxnLst/>
            <a:rect l="l" t="t" r="r" b="b"/>
            <a:pathLst>
              <a:path w="2005964">
                <a:moveTo>
                  <a:pt x="0" y="0"/>
                </a:moveTo>
                <a:lnTo>
                  <a:pt x="200596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19" name="object 319"/>
          <p:cNvSpPr txBox="1"/>
          <p:nvPr/>
        </p:nvSpPr>
        <p:spPr>
          <a:xfrm>
            <a:off x="3926507" y="4817163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4337600" y="5002046"/>
            <a:ext cx="212072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1" name="object 321"/>
          <p:cNvSpPr txBox="1"/>
          <p:nvPr/>
        </p:nvSpPr>
        <p:spPr>
          <a:xfrm>
            <a:off x="4547800" y="4425645"/>
            <a:ext cx="448312" cy="598036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8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8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5044508" y="5002046"/>
            <a:ext cx="314181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3" name="object 323"/>
          <p:cNvSpPr/>
          <p:nvPr/>
        </p:nvSpPr>
        <p:spPr>
          <a:xfrm>
            <a:off x="5822106" y="5002046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4" name="object 324"/>
          <p:cNvSpPr txBox="1"/>
          <p:nvPr/>
        </p:nvSpPr>
        <p:spPr>
          <a:xfrm>
            <a:off x="766813" y="5107150"/>
            <a:ext cx="56854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>
              <a:spcBef>
                <a:spcPts val="95"/>
              </a:spcBef>
            </a:pPr>
            <a:r>
              <a:rPr sz="1237" spc="-9" dirty="0">
                <a:solidFill>
                  <a:srgbClr val="5C6165"/>
                </a:solidFill>
                <a:latin typeface="Arial"/>
                <a:cs typeface="Arial"/>
              </a:rPr>
              <a:t>Fanta</a:t>
            </a:r>
            <a:r>
              <a:rPr sz="1070" spc="-15" baseline="33333" dirty="0">
                <a:solidFill>
                  <a:srgbClr val="5C6165"/>
                </a:solidFill>
                <a:latin typeface="Arial"/>
                <a:cs typeface="Arial"/>
              </a:rPr>
              <a:t>12</a:t>
            </a:r>
            <a:endParaRPr sz="1070" baseline="33333" dirty="0">
              <a:latin typeface="Arial"/>
              <a:cs typeface="Arial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1298020" y="5292059"/>
            <a:ext cx="2615557" cy="0"/>
          </a:xfrm>
          <a:custGeom>
            <a:avLst/>
            <a:gdLst/>
            <a:ahLst/>
            <a:cxnLst/>
            <a:rect l="l" t="t" r="r" b="b"/>
            <a:pathLst>
              <a:path w="2748915">
                <a:moveTo>
                  <a:pt x="0" y="0"/>
                </a:moveTo>
                <a:lnTo>
                  <a:pt x="274891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6" name="object 326"/>
          <p:cNvSpPr txBox="1"/>
          <p:nvPr/>
        </p:nvSpPr>
        <p:spPr>
          <a:xfrm>
            <a:off x="3926628" y="5107176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4337721" y="5292059"/>
            <a:ext cx="212072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8" name="object 328"/>
          <p:cNvSpPr/>
          <p:nvPr/>
        </p:nvSpPr>
        <p:spPr>
          <a:xfrm>
            <a:off x="5044628" y="5292059"/>
            <a:ext cx="314181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29" name="object 329"/>
          <p:cNvSpPr/>
          <p:nvPr/>
        </p:nvSpPr>
        <p:spPr>
          <a:xfrm>
            <a:off x="5822226" y="5292059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0" name="object 330"/>
          <p:cNvSpPr txBox="1"/>
          <p:nvPr/>
        </p:nvSpPr>
        <p:spPr>
          <a:xfrm>
            <a:off x="791101" y="5397164"/>
            <a:ext cx="448312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Sprite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1298020" y="5582048"/>
            <a:ext cx="2615557" cy="0"/>
          </a:xfrm>
          <a:custGeom>
            <a:avLst/>
            <a:gdLst/>
            <a:ahLst/>
            <a:cxnLst/>
            <a:rect l="l" t="t" r="r" b="b"/>
            <a:pathLst>
              <a:path w="2748915">
                <a:moveTo>
                  <a:pt x="0" y="0"/>
                </a:moveTo>
                <a:lnTo>
                  <a:pt x="274891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2" name="object 332"/>
          <p:cNvSpPr txBox="1"/>
          <p:nvPr/>
        </p:nvSpPr>
        <p:spPr>
          <a:xfrm>
            <a:off x="3926628" y="5397164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4337721" y="5582048"/>
            <a:ext cx="212072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4" name="object 334"/>
          <p:cNvSpPr txBox="1"/>
          <p:nvPr/>
        </p:nvSpPr>
        <p:spPr>
          <a:xfrm>
            <a:off x="4547919" y="5005696"/>
            <a:ext cx="448312" cy="598036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8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3,8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5044627" y="5582048"/>
            <a:ext cx="314181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6" name="object 336"/>
          <p:cNvSpPr/>
          <p:nvPr/>
        </p:nvSpPr>
        <p:spPr>
          <a:xfrm>
            <a:off x="5822226" y="5582048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7" name="object 337"/>
          <p:cNvSpPr txBox="1"/>
          <p:nvPr/>
        </p:nvSpPr>
        <p:spPr>
          <a:xfrm>
            <a:off x="766936" y="5687153"/>
            <a:ext cx="1525985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>
              <a:spcBef>
                <a:spcPts val="95"/>
              </a:spcBef>
            </a:pPr>
            <a:r>
              <a:rPr lang="de-DE" sz="1237" spc="-5" dirty="0">
                <a:solidFill>
                  <a:srgbClr val="5C6165"/>
                </a:solidFill>
                <a:latin typeface="Arial"/>
                <a:cs typeface="Arial"/>
              </a:rPr>
              <a:t>Paulaner </a:t>
            </a:r>
            <a:r>
              <a:rPr sz="1237" spc="-5" dirty="0">
                <a:solidFill>
                  <a:srgbClr val="5C6165"/>
                </a:solidFill>
                <a:latin typeface="Arial"/>
                <a:cs typeface="Arial"/>
              </a:rPr>
              <a:t>Spezi</a:t>
            </a:r>
            <a:r>
              <a:rPr sz="1070" spc="-6" baseline="33333" dirty="0">
                <a:solidFill>
                  <a:srgbClr val="5C6165"/>
                </a:solidFill>
                <a:latin typeface="Arial"/>
                <a:cs typeface="Arial"/>
              </a:rPr>
              <a:t>11</a:t>
            </a:r>
            <a:endParaRPr sz="1070" baseline="33333" dirty="0"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2029980" y="5824155"/>
            <a:ext cx="1883634" cy="47932"/>
          </a:xfrm>
          <a:custGeom>
            <a:avLst/>
            <a:gdLst/>
            <a:ahLst/>
            <a:cxnLst/>
            <a:rect l="l" t="t" r="r" b="b"/>
            <a:pathLst>
              <a:path w="2748915">
                <a:moveTo>
                  <a:pt x="0" y="0"/>
                </a:moveTo>
                <a:lnTo>
                  <a:pt x="274891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39" name="object 339"/>
          <p:cNvSpPr txBox="1"/>
          <p:nvPr/>
        </p:nvSpPr>
        <p:spPr>
          <a:xfrm>
            <a:off x="3926506" y="5687202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4337600" y="5872086"/>
            <a:ext cx="212072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88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41" name="object 341"/>
          <p:cNvSpPr/>
          <p:nvPr/>
        </p:nvSpPr>
        <p:spPr>
          <a:xfrm>
            <a:off x="5044508" y="5872086"/>
            <a:ext cx="314181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42" name="object 342"/>
          <p:cNvSpPr txBox="1"/>
          <p:nvPr/>
        </p:nvSpPr>
        <p:spPr>
          <a:xfrm>
            <a:off x="5364356" y="3845595"/>
            <a:ext cx="417497" cy="2062860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5822106" y="5872086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44" name="object 344"/>
          <p:cNvSpPr txBox="1"/>
          <p:nvPr/>
        </p:nvSpPr>
        <p:spPr>
          <a:xfrm>
            <a:off x="5997903" y="3845595"/>
            <a:ext cx="448916" cy="2062860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4547799" y="5585723"/>
            <a:ext cx="448312" cy="598036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3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8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endParaRPr sz="1237" dirty="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819982" y="6068351"/>
            <a:ext cx="1179991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Apfelsaftschorle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1990974" y="6261902"/>
            <a:ext cx="3322464" cy="0"/>
          </a:xfrm>
          <a:custGeom>
            <a:avLst/>
            <a:gdLst/>
            <a:ahLst/>
            <a:cxnLst/>
            <a:rect l="l" t="t" r="r" b="b"/>
            <a:pathLst>
              <a:path w="3491865">
                <a:moveTo>
                  <a:pt x="0" y="0"/>
                </a:moveTo>
                <a:lnTo>
                  <a:pt x="3491865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52" name="object 352"/>
          <p:cNvSpPr txBox="1"/>
          <p:nvPr/>
        </p:nvSpPr>
        <p:spPr>
          <a:xfrm>
            <a:off x="5349399" y="6083578"/>
            <a:ext cx="417497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0,50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5835124" y="6257279"/>
            <a:ext cx="141382" cy="0"/>
          </a:xfrm>
          <a:custGeom>
            <a:avLst/>
            <a:gdLst/>
            <a:ahLst/>
            <a:cxnLst/>
            <a:rect l="l" t="t" r="r" b="b"/>
            <a:pathLst>
              <a:path w="148589">
                <a:moveTo>
                  <a:pt x="0" y="0"/>
                </a:moveTo>
                <a:lnTo>
                  <a:pt x="14859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54" name="object 354"/>
          <p:cNvSpPr txBox="1"/>
          <p:nvPr/>
        </p:nvSpPr>
        <p:spPr>
          <a:xfrm>
            <a:off x="5983118" y="6060798"/>
            <a:ext cx="448312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4,7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790980" y="6847158"/>
            <a:ext cx="1832521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VIO</a:t>
            </a:r>
            <a:r>
              <a:rPr sz="1237" spc="-52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19" dirty="0">
                <a:solidFill>
                  <a:srgbClr val="5C6165"/>
                </a:solidFill>
                <a:latin typeface="Arial"/>
                <a:cs typeface="Arial"/>
              </a:rPr>
              <a:t>Johannisbeerschorle</a:t>
            </a:r>
            <a:endParaRPr sz="1237" dirty="0">
              <a:latin typeface="Arial"/>
              <a:cs typeface="Arial"/>
            </a:endParaRPr>
          </a:p>
        </p:txBody>
      </p:sp>
      <p:pic>
        <p:nvPicPr>
          <p:cNvPr id="360" name="object 3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50546" y="6859325"/>
            <a:ext cx="181186" cy="182020"/>
          </a:xfrm>
          <a:prstGeom prst="rect">
            <a:avLst/>
          </a:prstGeom>
        </p:spPr>
      </p:pic>
      <p:sp>
        <p:nvSpPr>
          <p:cNvPr id="361" name="object 361"/>
          <p:cNvSpPr/>
          <p:nvPr/>
        </p:nvSpPr>
        <p:spPr>
          <a:xfrm>
            <a:off x="2923942" y="7032139"/>
            <a:ext cx="942543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62" name="object 362"/>
          <p:cNvSpPr/>
          <p:nvPr/>
        </p:nvSpPr>
        <p:spPr>
          <a:xfrm>
            <a:off x="4337600" y="7032139"/>
            <a:ext cx="157091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63" name="object 363"/>
          <p:cNvSpPr txBox="1"/>
          <p:nvPr/>
        </p:nvSpPr>
        <p:spPr>
          <a:xfrm>
            <a:off x="790981" y="7137243"/>
            <a:ext cx="1614406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VIO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Rhabarberschorle</a:t>
            </a:r>
            <a:endParaRPr sz="1237" dirty="0">
              <a:latin typeface="Arial"/>
              <a:cs typeface="Arial"/>
            </a:endParaRPr>
          </a:p>
        </p:txBody>
      </p:sp>
      <p:pic>
        <p:nvPicPr>
          <p:cNvPr id="364" name="object 36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2351" y="7149338"/>
            <a:ext cx="181186" cy="182020"/>
          </a:xfrm>
          <a:prstGeom prst="rect">
            <a:avLst/>
          </a:prstGeom>
        </p:spPr>
      </p:pic>
      <p:sp>
        <p:nvSpPr>
          <p:cNvPr id="365" name="object 365"/>
          <p:cNvSpPr/>
          <p:nvPr/>
        </p:nvSpPr>
        <p:spPr>
          <a:xfrm>
            <a:off x="2688311" y="7322152"/>
            <a:ext cx="1178179" cy="0"/>
          </a:xfrm>
          <a:custGeom>
            <a:avLst/>
            <a:gdLst/>
            <a:ahLst/>
            <a:cxnLst/>
            <a:rect l="l" t="t" r="r" b="b"/>
            <a:pathLst>
              <a:path w="1238250">
                <a:moveTo>
                  <a:pt x="0" y="0"/>
                </a:moveTo>
                <a:lnTo>
                  <a:pt x="123825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66" name="object 366"/>
          <p:cNvSpPr/>
          <p:nvPr/>
        </p:nvSpPr>
        <p:spPr>
          <a:xfrm>
            <a:off x="4337604" y="7322152"/>
            <a:ext cx="157091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67" name="object 367"/>
          <p:cNvSpPr txBox="1"/>
          <p:nvPr/>
        </p:nvSpPr>
        <p:spPr>
          <a:xfrm>
            <a:off x="790986" y="7427257"/>
            <a:ext cx="1240410" cy="20257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12085">
              <a:spcBef>
                <a:spcPts val="95"/>
              </a:spcBef>
            </a:pPr>
            <a:r>
              <a:rPr sz="1237" dirty="0">
                <a:solidFill>
                  <a:srgbClr val="5C6165"/>
                </a:solidFill>
                <a:latin typeface="Arial"/>
                <a:cs typeface="Arial"/>
              </a:rPr>
              <a:t>VIO</a:t>
            </a:r>
            <a:r>
              <a:rPr sz="1237" spc="-81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24" dirty="0">
                <a:solidFill>
                  <a:srgbClr val="5C6165"/>
                </a:solidFill>
                <a:latin typeface="Arial"/>
                <a:cs typeface="Arial"/>
              </a:rPr>
              <a:t>Apfelschorle</a:t>
            </a:r>
            <a:endParaRPr sz="1237" dirty="0">
              <a:latin typeface="Arial"/>
              <a:cs typeface="Arial"/>
            </a:endParaRPr>
          </a:p>
        </p:txBody>
      </p:sp>
      <p:pic>
        <p:nvPicPr>
          <p:cNvPr id="368" name="object 36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058484" y="7439350"/>
            <a:ext cx="181186" cy="182020"/>
          </a:xfrm>
          <a:prstGeom prst="rect">
            <a:avLst/>
          </a:prstGeom>
        </p:spPr>
      </p:pic>
      <p:sp>
        <p:nvSpPr>
          <p:cNvPr id="369" name="object 369"/>
          <p:cNvSpPr/>
          <p:nvPr/>
        </p:nvSpPr>
        <p:spPr>
          <a:xfrm>
            <a:off x="2295593" y="7612165"/>
            <a:ext cx="1570905" cy="0"/>
          </a:xfrm>
          <a:custGeom>
            <a:avLst/>
            <a:gdLst/>
            <a:ahLst/>
            <a:cxnLst/>
            <a:rect l="l" t="t" r="r" b="b"/>
            <a:pathLst>
              <a:path w="1651000">
                <a:moveTo>
                  <a:pt x="0" y="0"/>
                </a:moveTo>
                <a:lnTo>
                  <a:pt x="16510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70" name="object 370"/>
          <p:cNvSpPr txBox="1"/>
          <p:nvPr/>
        </p:nvSpPr>
        <p:spPr>
          <a:xfrm>
            <a:off x="3926507" y="6745751"/>
            <a:ext cx="417497" cy="891001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0,33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0,33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sz="1237" spc="15" dirty="0">
                <a:solidFill>
                  <a:srgbClr val="5C6165"/>
                </a:solidFill>
                <a:latin typeface="Arial"/>
                <a:cs typeface="Arial"/>
              </a:rPr>
              <a:t>0,33</a:t>
            </a:r>
            <a:r>
              <a:rPr sz="1237" spc="-38" dirty="0">
                <a:solidFill>
                  <a:srgbClr val="5C6165"/>
                </a:solidFill>
                <a:latin typeface="Arial"/>
                <a:cs typeface="Arial"/>
              </a:rPr>
              <a:t> </a:t>
            </a:r>
            <a:r>
              <a:rPr sz="1237" spc="34" dirty="0">
                <a:solidFill>
                  <a:srgbClr val="5C6165"/>
                </a:solidFill>
                <a:latin typeface="Arial"/>
                <a:cs typeface="Arial"/>
              </a:rPr>
              <a:t>l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4337612" y="7612165"/>
            <a:ext cx="157091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5100" y="0"/>
                </a:lnTo>
              </a:path>
            </a:pathLst>
          </a:custGeom>
          <a:ln w="8255">
            <a:solidFill>
              <a:srgbClr val="5B6064"/>
            </a:solidFill>
          </a:ln>
        </p:spPr>
        <p:txBody>
          <a:bodyPr wrap="square" lIns="0" tIns="0" rIns="0" bIns="0" rtlCol="0"/>
          <a:lstStyle/>
          <a:p>
            <a:endParaRPr sz="1713" dirty="0"/>
          </a:p>
        </p:txBody>
      </p:sp>
      <p:sp>
        <p:nvSpPr>
          <p:cNvPr id="372" name="object 372"/>
          <p:cNvSpPr txBox="1"/>
          <p:nvPr/>
        </p:nvSpPr>
        <p:spPr>
          <a:xfrm>
            <a:off x="4547799" y="6455592"/>
            <a:ext cx="448916" cy="1183965"/>
          </a:xfrm>
          <a:prstGeom prst="rect">
            <a:avLst/>
          </a:prstGeom>
        </p:spPr>
        <p:txBody>
          <a:bodyPr vert="horz" wrap="square" lIns="0" tIns="113589" rIns="0" bIns="0" rtlCol="0">
            <a:spAutoFit/>
          </a:bodyPr>
          <a:lstStyle/>
          <a:p>
            <a:pPr marL="12085">
              <a:spcBef>
                <a:spcPts val="894"/>
              </a:spcBef>
            </a:pPr>
            <a:endParaRPr lang="de-DE"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4,25€</a:t>
            </a:r>
            <a:endParaRPr lang="de-DE"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  <a:p>
            <a:pPr marL="12085">
              <a:spcBef>
                <a:spcPts val="799"/>
              </a:spcBef>
            </a:pP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4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,</a:t>
            </a:r>
            <a:r>
              <a:rPr lang="de-DE" sz="1237" b="1" spc="47" dirty="0">
                <a:solidFill>
                  <a:srgbClr val="5C6165"/>
                </a:solidFill>
                <a:latin typeface="Arial"/>
                <a:cs typeface="Arial"/>
              </a:rPr>
              <a:t>2</a:t>
            </a:r>
            <a:r>
              <a:rPr sz="1237" b="1" spc="47" dirty="0">
                <a:solidFill>
                  <a:srgbClr val="5C6165"/>
                </a:solidFill>
                <a:latin typeface="Arial"/>
                <a:cs typeface="Arial"/>
              </a:rPr>
              <a:t>5€</a:t>
            </a:r>
            <a:endParaRPr sz="1237" dirty="0">
              <a:latin typeface="Arial"/>
              <a:cs typeface="Arial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2881528" y="9934977"/>
            <a:ext cx="1495381" cy="129285"/>
          </a:xfrm>
          <a:prstGeom prst="rect">
            <a:avLst/>
          </a:prstGeom>
        </p:spPr>
        <p:txBody>
          <a:bodyPr vert="horz" wrap="square" lIns="0" tIns="12084" rIns="0" bIns="0" rtlCol="0">
            <a:spAutoFit/>
          </a:bodyPr>
          <a:lstStyle/>
          <a:p>
            <a:pPr marL="36254">
              <a:spcBef>
                <a:spcPts val="95"/>
              </a:spcBef>
            </a:pPr>
            <a:r>
              <a:rPr sz="643" spc="28" baseline="30864" dirty="0">
                <a:solidFill>
                  <a:srgbClr val="3D464C"/>
                </a:solidFill>
                <a:latin typeface="Arial"/>
                <a:cs typeface="Arial"/>
              </a:rPr>
              <a:t>11</a:t>
            </a:r>
            <a:r>
              <a:rPr sz="643" spc="71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1" spc="38" dirty="0">
                <a:solidFill>
                  <a:srgbClr val="3D464C"/>
                </a:solidFill>
                <a:latin typeface="Arial"/>
                <a:cs typeface="Arial"/>
              </a:rPr>
              <a:t>koffeeinhaltig</a:t>
            </a:r>
            <a:r>
              <a:rPr sz="761" spc="38" dirty="0">
                <a:solidFill>
                  <a:srgbClr val="3D464C"/>
                </a:solidFill>
                <a:latin typeface="Palatino Linotype"/>
                <a:cs typeface="Palatino Linotype"/>
              </a:rPr>
              <a:t>|</a:t>
            </a:r>
            <a:r>
              <a:rPr sz="643" spc="57" baseline="30864" dirty="0">
                <a:solidFill>
                  <a:srgbClr val="3D464C"/>
                </a:solidFill>
                <a:latin typeface="Arial"/>
                <a:cs typeface="Arial"/>
              </a:rPr>
              <a:t>12</a:t>
            </a:r>
            <a:r>
              <a:rPr sz="643" spc="78" baseline="30864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1" dirty="0">
                <a:solidFill>
                  <a:srgbClr val="3D464C"/>
                </a:solidFill>
                <a:latin typeface="Arial"/>
                <a:cs typeface="Arial"/>
              </a:rPr>
              <a:t>Beta</a:t>
            </a:r>
            <a:r>
              <a:rPr sz="761" spc="-38" dirty="0">
                <a:solidFill>
                  <a:srgbClr val="3D464C"/>
                </a:solidFill>
                <a:latin typeface="Arial"/>
                <a:cs typeface="Arial"/>
              </a:rPr>
              <a:t> </a:t>
            </a:r>
            <a:r>
              <a:rPr sz="761" spc="9" dirty="0">
                <a:solidFill>
                  <a:srgbClr val="3D464C"/>
                </a:solidFill>
                <a:latin typeface="Arial"/>
                <a:cs typeface="Arial"/>
              </a:rPr>
              <a:t>Carotin</a:t>
            </a:r>
            <a:endParaRPr sz="761" dirty="0">
              <a:latin typeface="Arial"/>
              <a:cs typeface="Arial"/>
            </a:endParaRPr>
          </a:p>
        </p:txBody>
      </p:sp>
      <p:pic>
        <p:nvPicPr>
          <p:cNvPr id="374" name="object 37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2399" y="8908409"/>
            <a:ext cx="787828" cy="787826"/>
          </a:xfrm>
          <a:prstGeom prst="rect">
            <a:avLst/>
          </a:prstGeom>
        </p:spPr>
      </p:pic>
      <p:pic>
        <p:nvPicPr>
          <p:cNvPr id="375" name="object 37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41168" y="8912387"/>
            <a:ext cx="1175867" cy="787830"/>
          </a:xfrm>
          <a:prstGeom prst="rect">
            <a:avLst/>
          </a:prstGeom>
        </p:spPr>
      </p:pic>
      <p:pic>
        <p:nvPicPr>
          <p:cNvPr id="376" name="object 37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23506" y="8877607"/>
            <a:ext cx="1048155" cy="886167"/>
          </a:xfrm>
          <a:prstGeom prst="rect">
            <a:avLst/>
          </a:prstGeom>
        </p:spPr>
      </p:pic>
      <p:pic>
        <p:nvPicPr>
          <p:cNvPr id="346" name="Grafik 345">
            <a:extLst>
              <a:ext uri="{FF2B5EF4-FFF2-40B4-BE49-F238E27FC236}">
                <a16:creationId xmlns:a16="http://schemas.microsoft.com/office/drawing/2014/main" id="{CB65A537-A093-817B-A08F-A6588A6597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 flipH="1">
            <a:off x="2780737" y="5633998"/>
            <a:ext cx="299497" cy="299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1389</Words>
  <Application>Microsoft Office PowerPoint</Application>
  <PresentationFormat>Benutzerdefiniert</PresentationFormat>
  <Paragraphs>378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Aharoni</vt:lpstr>
      <vt:lpstr>Aptos</vt:lpstr>
      <vt:lpstr>Aptos Display</vt:lpstr>
      <vt:lpstr>Arial</vt:lpstr>
      <vt:lpstr>Arial Narrow</vt:lpstr>
      <vt:lpstr>Calibri</vt:lpstr>
      <vt:lpstr>Lucida Sans Unicode</vt:lpstr>
      <vt:lpstr>Palatino Linotype</vt:lpstr>
      <vt:lpstr>Tahoma</vt:lpstr>
      <vt:lpstr>Times New Roman</vt:lpstr>
      <vt:lpstr>Office</vt:lpstr>
      <vt:lpstr>Office Theme</vt:lpstr>
      <vt:lpstr>1_Office Theme</vt:lpstr>
      <vt:lpstr>PowerPoint-Präsentation</vt:lpstr>
      <vt:lpstr>DESSERT</vt:lpstr>
      <vt:lpstr>PowerPoint-Präsentation</vt:lpstr>
      <vt:lpstr>BAYERISCHES</vt:lpstr>
      <vt:lpstr>Pasta</vt:lpstr>
      <vt:lpstr>Schnitzel</vt:lpstr>
      <vt:lpstr>Steaks vom Lavasteingrill</vt:lpstr>
      <vt:lpstr>PowerPoint-Präsentation</vt:lpstr>
      <vt:lpstr>ALKOHOLFREI</vt:lpstr>
      <vt:lpstr>COFFEE &amp; CO</vt:lpstr>
      <vt:lpstr>WEIN</vt:lpstr>
      <vt:lpstr>BIERE</vt:lpstr>
      <vt:lpstr>LIQUEUR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stiller</dc:creator>
  <cp:lastModifiedBy>Doris Faber</cp:lastModifiedBy>
  <cp:revision>22</cp:revision>
  <cp:lastPrinted>2025-03-26T22:15:20Z</cp:lastPrinted>
  <dcterms:created xsi:type="dcterms:W3CDTF">2024-05-06T09:05:53Z</dcterms:created>
  <dcterms:modified xsi:type="dcterms:W3CDTF">2025-03-26T22:15:25Z</dcterms:modified>
</cp:coreProperties>
</file>